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1"/>
  </p:notesMasterIdLst>
  <p:sldIdLst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87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9rICjBbOIeYlWOaS79yWTcpeh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31A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0" autoAdjust="0"/>
    <p:restoredTop sz="83548" autoAdjust="0"/>
  </p:normalViewPr>
  <p:slideViewPr>
    <p:cSldViewPr snapToGrid="0">
      <p:cViewPr varScale="1">
        <p:scale>
          <a:sx n="124" d="100"/>
          <a:sy n="124" d="100"/>
        </p:scale>
        <p:origin x="84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01.4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40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968 341,'747'0,"-679"-4,0-2,103-24,36-4,-91 19,192-49,-156 30,170-16,45-9,-272 42,1 4,97-2,196 16,-162 1,1583-2,-1754 3,-1 3,1 1,-1 3,104 34,-156-43,0 0,0 0,0 0,0 0,1 0,-2 0,1 1,0 0,0 0,0-1,-1 1,1 1,-1-1,4 5,-6-7,1 1,-1 0,0-1,0 1,0 0,0-1,0 1,0 0,0-1,0 1,0 0,-1-1,1 1,0 0,0-1,-1 1,1 0,0-1,0 1,-1-1,1 1,-1-1,1 1,-1 0,-27 18,0-5,0-2,0 0,-1-2,0-1,-1-2,0 0,-40 2,26-5,-53 12,57-8,-75 5,-94-15,-89 4,271 1,0 0,1 2,0 1,0 1,0 1,1 1,-32 17,57-26,0 0,0 0,-1 0,1 0,0 0,-1 0,1 0,0 0,0 0,-1 0,1 0,0 1,0-1,0 0,-1 0,1 0,0 0,0 1,0-1,-1 0,1 0,0 0,0 1,0-1,0 0,0 0,0 1,-1-1,1 0,0 0,0 1,0-1,0 0,0 0,0 1,0-1,0 0,0 1,0-1,0 0,0 0,0 1,1-1,-1 0,0 0,0 1,0-1,0 0,0 0,0 0,1 1,17 5,27-2,-10-6,-1-1,69-14,-59 8,50-4,17 11,-1326 2,490 1,417-23,-18 0,259 18,1-2,0-3,-89-25,-59-9,-296 6,255 25,-924-10,1110 22,16 2,1 2,0 2,-75 20,122-21,14 2,16 4,66 12,0-4,1-4,97 3,-4 1,-90-7,446 51,3-38,-524-26,57 0,-68 1,-11 0,-40 0,-782 53,487-22,257-24,-114 26,155-23,1 1,1 1,0 3,-66 35,101-49,1 0,-1 0,0 0,1 0,0 0,-1 0,1 0,0 0,-1 0,1 0,0 1,0-1,0 1,0-1,0 1,0-1,1 1,-1-1,0 3,1-3,0 0,0 0,0 0,1 0,-1 0,0 0,1 0,-1 0,1 0,-1 0,1 0,-1 0,1 0,0 0,0-1,-1 1,1 0,0 0,0-1,0 1,0 0,1 0,5 3,0-1,1 0,-1 0,1 0,0-1,12 2,73 4,1-3,96-9,-39 1,859 3,-716 22,-136-6,-18-4,451 22,-32-54,-415 4,263-64,35-27,-285 77,-178 34,-166 28,-163 8,-28 2,-1144 49,1274-71,-167 5,393-25,0 2,0 0,0 2,0 0,-35 13,-97 51,116-55,33-12,0 0,0 0,0 1,0-1,0 1,1 0,-1 1,1-1,-1 1,1 0,0 0,-7 7,11-9,0 0,0 0,0-1,0 1,0 0,0 0,0 0,0 0,0 0,0 0,1 0,-1 0,0-1,1 1,-1 0,1 0,-1 0,1-1,-1 1,1 0,0-1,-1 1,1 0,0-1,-1 1,1-1,0 1,0-1,0 1,-1-1,1 0,2 1,28 14,56 10,175 28,-222-46,74 9,141 1,119-19,-150-1,-84 4,150-4,-242-2,-2-3,1-1,65-23,-22 6,-86 25,0 0,0 0,0 0,0-1,-1 0,1 0,0 0,-1 0,0 0,1-1,-1 0,3-3,-5 5,-1 1,1-1,-1 0,1 0,-1 1,0-1,1 0,-1 0,0 0,0 0,1 1,-1-1,0 0,0 0,0 0,0 0,0 0,0 1,-1-1,1 0,0 0,0 0,-1-1,0 0,-1 0,1 0,-1 0,0 1,1-1,-1 0,0 1,0-1,0 1,0-1,0 1,-4-1,-16-9,-1 2,0 1,-1 0,-42-6,-107-7,83 12,-288-24,9 1,-378-14,-4 47,308 2,251-5,-206 5,385-2,-1 1,1 0,0 0,-19 7,32-9,0 0,-1 0,1 0,-1 0,1 0,-1 0,1 0,0 0,-1 0,1 0,-1 0,1 1,0-1,-1 0,1 0,-1 0,1 1,0-1,-1 0,1 1,0-1,0 0,-1 0,1 1,0-1,0 1,-1-1,1 0,0 1,0-1,0 1,0-1,0 0,-1 1,1-1,0 1,0-1,0 1,17 6,29 0,123-2,100 9,-30 24,235 25,156-21,382 23,-1-34,-825-30,284-3,-6-40,-404 32,-1-3,88-31,-146 44,-1 0,1 0,0 0,-1 0,1 0,0 0,0-1,-1 1,1 0,-1 0,1-1,0 1,-1 0,1 0,0-1,-1 1,1-1,-1 1,1-1,-1 1,1-1,-1 1,1-1,-1 1,0-1,1 1,-1-1,0 0,0 1,1-1,-1 0,0 1,0-2,-23-4,-46 3,68 3,-1276 4,1607-2,382-5,-595-6,-1-4,181-45,-91 20,-144 30,-1-3,0-3,-1-2,103-43,-147 53,1 0,-1 0,1 2,0 0,0 1,30-2,112 7,-81 0,-3 0,109-3,-140-10,-34 1,-11 10,1-1,-1 0,0 0,1 1,-1-1,0 0,1 1,-1-1,0 1,0-1,0 1,0-1,1 1,-1-1,0 1,0 0,0 0,0-1,0 1,-1 0,-27-5,-2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43.6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836 806,'1800'0,"-1472"-21,7-1,-230 24,-134-4,1-1,-56-13,17 2,14 5,-46-9,-167-7,-328 27,520 3,0 3,1 3,-103 30,16-4,71-18,17-2,-1-4,1-3,-81 1,127-11,0-1,1 2,-1 0,1 1,-39 9,18 0,-48 4,50-10,-55 16,97-21,0 0,1 1,-1-1,1 0,-1 1,0 0,1-1,-1 1,1 0,-1 0,1 0,0 0,-1 0,1 0,0 0,0 0,-1 0,0 2,2-2,0 0,0 0,1-1,-1 1,0 0,0-1,1 1,-1 0,0-1,1 1,-1 0,1-1,-1 1,1-1,-1 1,1 0,-1-1,1 1,-1-1,1 0,0 1,-1-1,1 1,0-1,-1 0,2 1,8 3,-1-1,1 0,0 0,14 2,45 3,0-3,1-4,75-7,-121 4,-1-1,1-2,-1 0,0-1,-1-2,0 0,0-1,0-1,-1-1,-1-1,0-1,-1-1,26-23,-18 13,-18 16,0 0,0 0,-1 0,0-1,12-19,-19 28,-1-1,0 1,0-1,0 0,0 1,0-1,1 1,-1-1,0 1,0-1,0 1,0-1,-1 1,1-1,0 1,0-1,0 1,0-1,0 1,-1-1,1 1,0-1,0 1,-1-1,1 1,0-1,-1 1,1 0,-1-1,1 1,0-1,-1 1,1 0,-1 0,1-1,-1 1,1 0,-1 0,1 0,-1-1,1 1,-1 0,0 0,-30-5,23 4,-301-39,-397-1,257 43,2547-2,-1272-31,-693 23,404-60,-481 60,-35 6,0-1,0-1,22-8,-42 12,0 0,1 0,-1-1,0 1,0 0,0-1,0 1,0-1,0 1,0-1,0 0,0 1,0-1,0 0,0 0,-1 1,1-1,0 0,0 0,0-1,-1 1,-1 0,1 1,-1-1,1 0,0 1,-1-1,1 1,-1-1,1 1,-1-1,0 1,1 0,-1-1,1 1,-1-1,0 1,1 0,-1 0,0-1,1 1,-1 0,-1 0,-51-9,-99-4,-405-19,-68 34,586-1,-1 3,1 1,1 1,-1 3,1 1,0 2,1 1,-36 19,44-18,0-1,0-2,-1-1,-1-1,0-2,0-1,-33 3,-114 10,-6 1,-65-20,-60 2,279 1,0 2,1 0,-42 14,72-19,-1 1,0-1,0 0,0 0,0 0,0 0,0 0,0 0,0 0,0 1,0-1,0 0,0 0,1 0,-1 0,0 0,0 1,0-1,0 0,0 0,0 0,0 0,0 0,0 1,-1-1,1 0,0 0,0 0,0 0,0 0,0 0,0 1,0-1,0 0,0 0,0 0,0 0,0 0,-1 0,1 0,0 0,0 1,0-1,0 0,0 0,0 0,-1 0,1 0,0 0,0 0,0 0,0 0,0 0,-1 0,1 0,0 0,0 0,0 0,0 0,0 0,-1 0,1 0,0 0,0 0,0 0,0 0,0-1,16 5,26-1,51-2,208-5,-286 2,0 0,0-1,0 0,0-1,0-1,17-9,-31 10,-12 1,-14 0,-11 2,1 1,-59 8,84-7,0 1,-1 0,1 1,0 0,0 0,1 1,-1 1,1 0,0 0,0 0,0 1,1 0,-13 13,20-18,1 0,-1 0,0 0,1 0,-1 0,1 0,-1 0,1 0,-1 0,1 0,-1 0,1 0,0 0,0 1,0-1,0 0,0 0,0 0,0 0,0 1,0-1,0 0,1 0,-1 0,0 0,1 0,-1 0,1 0,-1 0,1 0,0 0,-1 0,1 0,0 0,0 0,0 0,-1-1,1 1,0 0,0-1,0 1,0 0,0-1,0 0,0 1,1-1,1 1,10 5,0-1,0-1,17 4,-12-4,113 30,249 29,-179-35,-86-14,117 0,119-15,-119-2,255 25,-19 1,-186-25,-1033 2,698-3,-101-18,49 5,-115-27,8 1,157 31,1-2,-76-29,-53-14,-71 6,224 44,0-2,-56-23,-23-6,94 31,0-1,0 0,1-1,0-1,1 0,-21-18,19 16,-23-17,-1 2,-1 2,-49-22,-213-72,228 92,-108-24,135 40,-18-4,35 9,1-2,0 0,1-2,-51-23,74 29,0 0,1-1,0 0,0 0,0 0,0 0,0 0,1-1,0 0,0 0,0 0,0 0,-2-10,-10-14,15 28,0 1,0-1,0 1,-1-1,1 0,0 1,-1-1,1 1,0-1,-1 1,1-1,-1 1,1-1,-1 1,1-1,-1 1,1 0,-1-1,1 1,-1 0,1-1,-1 1,0 0,1 0,-1-1,0 1,1 0,-1 0,0 0,1 0,-1 0,1 0,-1 0,0 0,1 0,-1 1,-1-1,0 2,1-1,-1 1,0-1,1 1,-1 0,1 0,0 0,-1 0,1 0,0 0,-1 2,-19 63,6 19,-3 17,9-65,1-1,3 1,1 1,2-1,1 0,5 48,-3-81,0-1,-1 1,1 0,1-1,-1 1,1-1,0 1,0-1,0 0,0 0,1 0,3 4,12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47.1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65 257,'11'0,"135"-1,282 35,-240-7,233 3,194-31,-257-3,-245 4,0-4,154-27,-237 24,-1-2,47-20,-53 19,0 1,1 1,-1 1,1 1,31-3,-3 7,0 2,0 3,0 2,72 16,-71-13,95 3,-163-11,-69-2,1 4,-87 13,-222 37,271-40,85-10,1 1,-61 14,9 3,176-15,1841-6,-1809-4,186-29,-297 33,0-1,0-1,0 1,0-1,14-7,-24 10,1 0,-1 0,0 0,1 0,-1-1,0 1,1 0,-1 0,0 0,1-1,-1 1,0 0,1 0,-1-1,0 1,0 0,1-1,-1 1,0 0,0 0,1-1,-1 1,0-1,0 1,0 0,0-1,0 1,0 0,0-1,0 1,0-1,0 1,0 0,0-1,0 1,0-1,0 1,0 0,0-1,0 1,0 0,0-1,-1 1,1 0,0-1,0 1,0 0,-1-1,1 1,0 0,-1 0,1-1,0 1,0 0,-1 0,1-1,0 1,-1 0,0 0,-25-12,23 11,-30-9,-1 1,0 2,0 2,-47-3,-146 7,146 3,-25 3,-165 30,45 22,1 1,-274 28,201-71,277-15,89 4,0 2,131 30,-82-12,154 17,339 9,280-42,-767-8,5-3,-1-6,157-30,-210 26,-32 7,0-2,55-19,-94 27,-1-1,0 0,0 0,0 0,0 0,0-1,0 1,0 0,0-1,0 0,0 1,-1-1,2-2,-2 3,-1 0,1 0,-1 0,1 0,-1 0,0 0,0 0,1 0,-1 0,0 0,0 0,0 0,0 0,0 0,0 0,-1 0,1 0,0 0,0 0,-1 0,0-1,-1-2,0 1,-1 0,1 0,-1 0,0 0,0 0,0 1,0-1,-1 1,1 0,0 0,-1 0,0 0,-4-1,-55-16,-1 3,-1 2,-77-6,24 4,-16-1,-1 7,-259 13,174 22,103-10,43-4,-73 23,-6 0,-88 21,152-33,45-15,0-1,0-2,-1-2,-45-4,531 2,-181-2,1141 2,-1172-9,-197 5,-1 0,0-2,0-2,-1 0,34-16,-63 24,0 0,-1 0,1 0,0 0,-1-1,1 1,-1 0,1-1,0 1,-1 0,1-1,-1 1,1 0,-1-1,1 1,-1-1,1 1,-1-1,1 1,-1-1,0 1,1-1,-1 0,0 1,1-1,-1 0,0 0,-15-6,-33 3,47 4,-241 2,267-2,197-7,181-63,-319 56,-1-3,0-4,-2-4,135-60,-182 69,-11 6,-1-1,32-21,-46 26,-1 0,1-1,-1 0,0 0,-1-1,0 1,0-2,-1 1,8-15,-8 14,-1 0,0 0,-1 0,0 0,3-18,-6 26,0-1,0 1,0 0,0-1,0 1,0 0,0-1,-1 1,1 0,0-1,-1 1,1 0,-1 0,1-1,-1 1,0 0,0 0,1 0,-1 0,-1-1,0 0,0 1,-1 0,1 0,0 1,0-1,0 0,0 1,-1-1,1 1,0 0,0 0,-1 0,1 0,0 0,-1 0,-2 2,-19 1,0 2,0 1,1 1,-1 1,2 1,-1 1,2 1,-1 1,-23 17,45-29,0 0,0 1,-1-1,1 0,0 0,-1 0,1 0,0 1,0-1,-1 0,1 0,0 1,0-1,0 0,-1 0,1 1,0-1,0 0,0 1,0-1,0 0,0 0,-1 1,1-1,0 0,0 1,0-1,0 0,0 1,0-1,0 0,0 1,0-1,1 0,-1 1,0-1,0 0,0 1,0-1,0 0,1 0,-1 1,0-1,19 7,26-3,-44-4,67 4,-1 4,1 3,72 21,-95-23,0-2,77 1,-30-3,-86-4,-1 0,1 1,-1-1,1 1,-1 0,0 0,0 1,0-1,0 1,-1 0,1 1,-1-1,0 1,0 0,0 0,0 0,-1 0,1 1,-1-1,3 8,4 6,-1 1,-1 0,-1 1,5 21,-11-39,-1 0,1 0,-1 0,1 0,-1 0,0 0,0 0,0 0,0 0,0 0,0 0,-1 0,1 0,-1 0,1 0,-1 0,0 0,1 0,-1 0,0-1,-1 1,1 0,0 0,0-1,-1 1,1-1,-1 1,1-1,-1 0,0 0,1 0,-1 0,0 0,0 0,0 0,0 0,0-1,0 1,-3 0,-9 2,0-1,0 0,0-1,-23-2,23 1,-2280-7,1919 30,31-1,-253-22,267-1,302 2,0 2,1 1,-29 8,25-5,-62 6,-139 8,-81 2,241-19,-76 13,-41 3,-532-16,373-7,129 1,-239 5,162 31,267-30,-82 16,59-10,-71 6,112-15,-21-2,32-4,17-7,45-19,1 3,120-35,-67 25,40-19,-37 12,223-52,-108 36,41-6,-78 32,167-22,-138 18,-151 23,133-11,-165 23,63-13,-65 8,77-4,382 12,-230 3,4 18,-77-1,62 3,100 3,257-26,-567-2,91-16,-87 10,67-3,644 10,-370 5,98-3,-485 0,1 0,0 0,0 1,-1 0,1 0,0 1,-1 0,1 0,-1 1,0 0,0 0,0 1,0 0,-1 0,10 8,3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0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1027 642,'-8'1,"1"2,0-1,0 1,0 0,0 1,0-1,-10 9,1-2,1-2,-1-1,-1-1,-30 9,28-10,126-1,73-5,349-16,242-65,-478 55,86-10,415-55,-598 77,271-12,-29 5,29 0,450 23,-876 2,1 2,-1 1,0 3,64 21,-21-6,-14-5,830 191,-799-192,333 50,3-32,-7-38,-379 1,-95-5,-85-21,50 9,-99-21,-378-73,387 86,-228-6,318 31,-69-4,-218 22,320-7,1 1,0 1,0 3,2 2,-58 31,50-24,31-16,-2-1,-38 9,-2 0,31-8,1-1,-2-2,-58 3,-102-10,75-1,-400 3,1955 0,-1285-5,232-37,-328 33,-1-2,90-31,-127 30,-30 5,-36 3,-582 5,251 2,-235 23,488-18,-772 112,436-46,-236 38,457-71,-116 4,-38 6,315-37,-1-4,-143 0,592-10,-130-3,-59-4,190-34,-137 12,46-13,80-6,-343 47,11 0,0-1,0-2,0 0,47-15,-73 19,-1 0,0 0,0 0,0 0,0 0,0 0,1 0,-1 0,0 0,0 0,0 0,0 0,0 0,1 0,-1 0,0 0,0 0,0 0,0 0,0 0,1 0,-1-1,0 1,0 0,0 0,0 0,0 0,0 0,0 0,0 0,1 0,-1-1,0 1,0 0,0 0,0 0,0 0,0 0,0-1,0 1,0 0,0 0,0 0,0 0,0 0,0-1,0 1,0 0,0 0,0 0,0 0,0 0,0-1,0 1,0 0,0 0,0 0,0 0,-1 0,1-1,0 1,0 0,0 0,0 0,0 0,-16-4,-26 0,-531 1,307 5,-156 8,-444 69,-180 116,161 64,602-136,98-39,118-52,61-29,1 0,0 0,0 1,1 0,-1-1,1 1,0 1,0-1,0 1,-3 4,7-8,0-1,-1 1,1-1,0 1,0 0,0-1,0 1,0-1,0 1,0-1,0 1,0-1,0 1,0 0,1-1,-1 1,0-1,0 1,1-1,-1 1,0-1,0 1,1-1,-1 1,1-1,-1 0,0 1,1-1,-1 0,1 1,-1-1,1 0,-1 1,1-1,-1 0,1 0,-1 0,1 1,-1-1,1 0,-1 0,1 0,0 0,0 0,29 4,-28-3,54 1,1-3,101-13,113-37,-155 27,133-32,467-172,-235 16,-440 191,-1 0,74-28,-92 42,-1-1,0-1,0-1,-1 0,23-17,-42 27,-1 0,0 0,1 0,-1-1,1 1,-1 0,0 0,1 0,-1-1,0 1,1 0,-1-1,0 1,0 0,1-1,-1 1,0 0,0-1,0 1,0-1,1 1,-1 0,0-1,0 1,0-1,0 1,0 0,0-1,0 1,0-1,0 1,0 0,0-1,0 1,0-1,-1 1,1-1,-17-6,-29 3,44 4,-213 4,191-2,0 1,0 2,1 0,-1 1,1 2,-39 18,60-26,1 0,0 1,0-1,0 1,0-1,0 1,0-1,0 1,0 0,0-1,0 1,0 0,1 0,-1 0,0 0,0 0,1-1,-1 1,1 1,-1-1,1 0,-1 1,1-1,1-1,0 1,-1 0,1-1,0 1,-1-1,1 1,0-1,0 1,0-1,0 0,-1 1,1-1,0 0,0 0,0 1,0-1,0 0,0 0,1 0,57-2,-1-11,0-3,-1-3,-1-2,-1-3,98-57,-147 77,0 1,0-1,-1 0,0-1,0 1,0-1,0 0,-1 0,8-12,-11 15,0 0,-1 1,1-1,0 0,-1 0,1 0,-1 0,1-1,-1 1,0 0,0 0,0 0,0 0,0 0,-1 0,1 0,-1 0,1 0,-1 0,0 0,1 0,-1 0,0 0,-1 0,1 1,0-1,0 0,-1 1,1-1,-1 1,1-1,-1 1,1 0,-1 0,0 0,-3-2,-28-15,-1 2,-1 1,-55-15,84 28,-64-18,-1 2,0 4,-81-5,-219 8,361 11,5 1,0-1,0 0,-1 0,1 0,0 0,0-1,0 0,0 0,0 0,0 0,0-1,1 0,-1 0,-6-4,11 5,-1 1,1-1,0 0,0 1,0-1,0 0,0 1,-1-1,1 0,0 0,1 1,-1-1,0 0,0 1,0-1,0 0,0 0,1 1,-1-1,0 0,1 1,-1-1,0 1,1-1,-1 0,1 1,-1-1,1 1,-1-1,1 1,0-1,-1 1,2-1,20-15,4 3,49-17,-50 21,-1-1,43-23,-33 15,-28 16,1 0,-1-1,0 0,0-1,0 1,0-1,-1 0,1-1,-1 1,0-1,0 0,7-10,-12 13,0 0,1 1,-1-1,0 1,0-1,0 0,-1 1,1-1,0 1,-1-1,1 1,0-1,-1 0,0 1,1 0,-1-1,0 1,0-1,0 1,0 0,0 0,0-1,0 1,0 0,-1 0,1 0,0 0,-1 1,1-1,0 0,-1 0,1 1,-3-1,-5-3,-1 0,1 1,-20-5,-30 1,1 2,-1 2,-78 8,11-1,-17-6,-136 5,157 17,35-4,68-12,34-2,34-3,40-11,128-33,30-5,632-63,-582 81,289-45,-526 66,155-27,-173 33,1 2,-1 2,47 4,-77-1,-1 1,1 0,0 1,-1 0,0 1,0 0,15 10,-14-7,1-2,0 0,-1 0,2-1,19 5,6-5,71 1,-2-1,532 41,-401-33,789 4,-737-19,-269 2,-13 1,0 0,0-1,1 0,-1-1,0 0,0-1,0 0,0 0,0-1,11-4,-19 6,-1 1,0 0,0 0,0 0,1 0,-1 0,0 0,0 0,0 0,1 0,-1 0,0 0,0 0,0-1,0 1,0 0,1 0,-1 0,0 0,0-1,0 1,0 0,0 0,0 0,0 0,0-1,1 1,-1 0,0 0,0 0,0-1,0 1,0 0,0 0,0 0,0-1,0 1,0 0,0 0,0 0,-1-1,1 1,0 0,0 0,0 0,0 0,0-1,0 1,0 0,-14-4,-17 2,-4 6,1 3,-44 12,65-15,1 0,0 1,0 0,0 1,1 0,0 1,0 0,1 1,-14 13,23-21,0 1,0 0,0-1,1 1,-1 0,0-1,0 1,1 0,-1 0,1 0,-1 0,1-1,-1 1,1 0,0 0,-1 0,1 0,0 0,0 0,-1 0,1 0,0 0,0 0,0 0,0 0,0 0,1 0,-1 0,0 0,0 0,1 0,-1 0,1 0,-1 0,1 0,-1 0,1 0,-1 0,1-1,0 1,-1 0,1 0,0-1,0 1,0-1,-1 1,1 0,2 0,5 3,1-1,-1 0,1 0,15 2,-16-3,99 16,158 6,-108-12,356 44,111 9,841 9,-1417-73,0-3,0-1,0-3,79-19,-119 20,-17 2,-20 0,-120 2,-233 29,-146 65,461-79,0 4,1 2,1 3,-106 55,-122 85,213-118,-138 55,138-66,54-22,0-1,-1-1,0-1,-33 6,-129 24,120-22,0-3,-73 5,-488-14,335-8,222 2,-107 3,153 0,-1 2,0 0,1 2,-32 10,54-13,18-4,23-6,124-56,-117 43,1 2,0 3,78-18,115-13,-380 42,-828 5,1043 0,-30 1,0-1,0-3,-1-1,1-2,0-2,42-13,49-21,-97 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2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3533 407,'-20'0,"0"2,0 1,0 0,0 1,-27 10,-95 45,10-3,70-39,-1-3,-123 12,178-25,-653 16,432-20,-1572 2,1788 2,7-1,1 1,0-1,-1 0,1 0,-1 0,1-1,0 0,-1 0,1 0,0-1,0 0,0 0,0 0,-8-5,13 7,0-1,0 0,-1 1,1-1,0 0,0 0,0 1,0-1,0 0,0 0,0 1,0-1,0 0,0 0,1 1,-1-1,0 0,0 1,1-1,-1 0,1 1,-1-1,0 0,1 1,-1-1,1 1,-1-1,1 1,0-1,-1 1,1-1,-1 1,2-1,22-16,10 1,-1 2,2 1,-1 2,2 1,-1 2,38-3,52-14,-7 2,197-14,-24 6,517-82,-602 78,256-79,-399 99,98-13,-112 23,1-3,-2-3,75-24,-172 40,-37 12,-117 48,-105 28,-156 23,78-6,386-110,-1 0,1 0,0 0,-1 0,1 0,0 0,0 0,-1 0,1 0,0 0,0 0,-1 0,1 0,0 0,0 0,-1 0,1 1,0-1,0 0,-1 0,1 0,0 0,0 1,0-1,-1 0,1 0,0 0,0 1,0-1,0 0,-1 0,1 1,0-1,0 0,0 0,0 1,0-1,0 0,0 0,0 1,0-1,0 0,0 0,0 1,0-1,0 1,14 8,22 4,44-3,0-3,154-7,-103-3,-111 3,85 1,-1-4,1-5,111-23,-89 2,1 6,1 5,184-1,-265 18,-25 0,-1 1,39 5,-60-5,-1 0,1 0,0 0,0 0,-1 0,1 0,0 0,-1 0,1 1,0-1,-1 0,1 1,-1-1,1 0,0 1,-1-1,1 1,-1-1,1 1,-1-1,1 1,-1-1,1 1,0 0,-10 11,-26 8,-122 46,-49 26,58-28,70-31,-52 26,115-50,0 0,0 0,1 2,0 0,-24 24,6-2,23-25,0 1,1-1,0 2,-14 19,21-26,-1 1,0-1,1 1,0 0,0-1,0 1,0 0,1 0,-1 0,1 0,0 0,0-1,0 1,1 0,-1 0,1 0,0 0,0-1,4 8,-2-4,1 0,-1-1,2 1,-1-1,1 0,0 0,0 0,1-1,-1 0,1 0,0 0,1-1,-1 0,9 4,12 4,0-2,43 12,27 11,153 63,-185-73,49 8,-222-28,-52-5,115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3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1324 0,'-11'1,"0"0,-1 1,1 0,-19 6,-22 5,-106 9,-170 28,149-21,-135 30,222-44,70-13,1 1,0 1,-21 6,41-10,0 0,0 0,1 0,-1 1,0-1,0 0,1 0,-1 0,0 1,0-1,1 0,-1 1,0-1,1 0,-1 1,0-1,1 1,-1-1,1 1,-1-1,1 1,-1 0,1-1,-1 1,1 0,0-1,-1 1,1 0,0 0,0-1,-1 1,1 0,0 0,0-1,0 1,0 0,0 0,0-1,0 1,0 0,0 0,0-1,1 1,-1 0,0 0,0-1,1 1,-1 0,1-1,-1 1,0 0,1-1,-1 1,1 0,-1-1,1 1,0-1,-1 1,1-1,0 0,-1 1,1-1,0 1,1-1,49 29,-4-12,1-2,66 12,-37-9,137 28,3-9,278 12,442-33,-906-17,38 1,-20 0,-97 0,-514 0,542 1,0 1,0 0,1 2,-1 0,1 1,0 1,0 1,-33 17,30-16,-1 0,0-2,-1-1,0 0,0-2,-46 0,-42 7,-144 30,254-40,-41 4,42-4,0 0,0 0,0 1,0-1,0 0,0 0,0 0,0 0,0 0,0 0,0-1,0 1,0 0,0 0,0-1,0 1,0-1,0 1,0-1,0 1,0-1,0 1,1-1,-1 0,0 0,0 1,1-1,-1 0,1 0,-1 0,0 1,0-3,6-11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4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763 599,'18'-2,"-1"0,0-1,0-1,0-1,0-1,0 0,16-9,20-7,301-129,-194 79,-5 9,109-53,-260 114,26-18,-30 19,1 1,-1-1,1 0,-1 1,0-1,1 1,-1-1,0 0,0 1,0-1,1 0,-1 1,0-1,0 0,0 1,0-1,0 0,0 1,0-1,-1 0,1 1,0-1,0 1,0-1,-1 0,1 1,0-1,0 1,-1-1,1 0,-1 1,1-1,-1 1,1-1,-1 1,1 0,-1-1,1 1,-1-1,1 1,-1 0,1-1,-1 1,0 0,1 0,-2-1,-17-6,0 0,-1 0,1 2,-1 1,-1 0,1 2,0 0,-22 1,-34-5,-516-32,-5 39,212 3,308-4,79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7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598 906,'-3'0,"-1"1,1 0,-1 0,1 0,0 0,0 1,0-1,-5 4,-17 7,2-7,-1 0,0-2,-27 1,41-4,100-2,-12 1,85-13,21-8,-106 15,112-25,-20-2,-105 23,-1-3,83-29,-88 20,-57 17,-12 3,-16 0,-464 4,274 1,309 0,-44 0,0-1,94-13,-112 2,-24 2,-18 1,-70-12,0 4,-150-10,-68-10,170 13,53 10,-91-27,162 38,1-1,-1 0,0 0,1 0,-1-1,1 0,0 1,0-2,0 1,0 0,0-1,1 0,-6-7,8 9,-1 0,1-1,0 1,0-1,0 1,0-1,1 1,-1-1,1 0,-1 1,1-1,0 0,0 1,0-1,0 0,1 1,-1-1,1 0,0 1,-1-1,1 1,0-1,0 1,1-1,-1 1,1 0,1-3,16-17,0 1,2 0,1 2,31-23,15-13,-59 47,1 2,0-1,0 1,0 1,0 0,1 0,22-6,83-13,-90 19,215-26,-94 17,-104 11,-1 0,0-3,42-11,-82 16,42-15,-42 16,-1-1,1 1,0-1,-1 0,1 1,-1-1,1 0,-1 0,1 0,-1 0,0-1,0 1,1 0,-1 0,0-1,0 1,0-1,0 1,-1-1,1 1,0-1,0-2,-2 2,-1 0,1 0,-1 0,0 1,0-1,0 1,1-1,-2 1,1 0,0-1,0 1,0 0,0 1,-1-1,1 0,-4 0,-9-5,11 4,0 1,0 0,-1 0,1 0,0 1,0-1,0 1,-1 0,1 0,0 0,0 1,0-1,0 1,-1 0,1 1,0-1,0 0,1 1,-1 0,0 0,1 0,-1 1,-3 2,-11 9,-1 1,-30 34,37-37,-14 14,2 0,1 2,-33 50,56-77,-1 0,0 0,1 0,-1 1,1-1,-1 0,1 0,-1 1,1-1,0 0,0 1,0-1,0 0,0 1,0-1,0 0,0 1,0-1,0 0,1 1,-1-1,1 0,-1 0,1 1,-1-1,2 2,1-1,-1 1,0-1,1 0,0 0,-1 0,1 0,0 0,0 0,0-1,5 2,8 2,0 0,0-1,21 2,42 0,150-6,21-1,-203 12,-47-11,1 0,0 0,-1 0,1 1,-1-1,1 0,-1 1,1-1,-1 0,1 1,-1-1,0 1,1-1,-1 1,1-1,-1 1,0-1,1 1,-1-1,0 1,0 0,0-1,1 1,-1 0,0 0,-1 0,1 1,-1-1,1 0,-1 0,0 0,1 0,-1-1,0 1,0 0,1 0,-1 0,0 0,0-1,0 1,0 0,0-1,-2 1,-240 127,156-87,-215 86,45-23,189-74,-137 39,180-63,0 1,59-5,524-31,-370 11,-270 19,43-2,-1 2,1 1,0 2,0 2,-56 15,29 1,-71 29,17-5,70-28,-85 43,49-14,43-26,2 2,0 2,2 2,-39 33,77-60,0 1,1-1,-1 0,0 1,1-1,-1 1,0-1,1 1,-1 0,0-1,1 1,-1 0,1-1,0 1,-1 0,1 0,-1 0,1-1,0 1,0 0,-1 0,1 0,0-1,0 1,0 0,0 0,0 0,0 0,0 0,0-1,1 1,-1 1,2-1,-1 0,0 0,1 0,-1 0,1 0,0-1,-1 1,1-1,0 1,-1-1,1 0,0 1,-1-1,4 0,64-5,58-15,214-42,-2-3,66-15,-21-15,-380 94,-1 0,1 0,0-1,0 1,-1-1,1 0,-1 0,0 0,1 0,-1 0,0-1,0 0,5-5,-8 7,1 0,-1 0,0 1,1-1,-1 0,0 0,0 0,1 0,-1 0,0 1,0-1,0 0,0 0,0 0,0 0,0 0,-1 0,1 1,0-1,0 0,-1 0,1 0,-1-1,-1 0,1 0,-1 0,0 0,0 1,0-1,0 0,0 1,0-1,-1 1,1 0,-5-2,-9-3,0 1,-1 0,1 1,-1 1,0 0,-18 1,-110 2,81 2,29-2,-85 5,108-4,-1 1,1 0,1 1,-1 0,0 1,1 0,-15 9,24-13,1 1,-1 0,1 0,0 0,-1 0,1 0,0 0,0 0,0 0,-1 0,1 1,0-1,1 0,-3 4,3-5,0 1,0-1,0 1,0 0,0-1,0 1,0-1,0 1,1 0,-1-1,0 1,0-1,0 1,1-1,-1 1,0-1,1 1,-1-1,0 1,1-1,-1 1,1-1,-1 1,0-1,1 0,0 1,4 2,-1-1,1 0,-1 0,1-1,0 1,0-1,-1 0,7 0,99 8,174-10,-114-3,568 4,-729 3,-17 5,-22 6,28-13,-23 10,5-1,0-2,-42 13,28-15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00:58.1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1,'8'0,"9"0,9 0,7 0,6 0,2 0,3 0,0 0,0 0,0 0,-1 0,0 0,-7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23:22.83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05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830 388,'1427'0,"-1273"-7,191-33,-71 4,-106 14,180-50,-257 55,135-8,58-10,-174 16,206-8,116 28,-172 2,-196 0,107 20,-78-9,4 5,-1 4,95 35,-68-18,67 7,-36-9,-87-23,89 9,-20-4,-111-14,0-2,0-1,1-1,-1 0,1-3,0 0,-1-1,50-11,-51 5,204-68,-184 61,1 2,70-11,-90 19,51-11,108-37,-153 43,0 3,0 0,1 2,50-2,-16 6,80 9,-37 11,12 1,-32-15,-30-2,68 11,-91-7,1-1,-1-3,2 0,70-6,-91 1,-1-1,0 0,-1-1,1-1,-1-1,1 0,-2-1,1 0,-1-1,0-1,-1 0,0-1,19-18,-26 22,0 1,-1 1,2-1,-1 1,0 0,1 0,0 1,0 0,0 0,0 1,0 0,1 0,-1 1,1 0,10-1,8 3,-1 0,0 2,33 7,13 1,49 3,398 29,89-45,-588 2,38-1,-54 1,1 0,-1-1,0 1,0-1,1 0,-1 0,0 0,0 0,0-1,0 1,0-1,-1 0,4-2,-6 3,1 1,-1-1,1 0,-1 0,0 0,0 0,1 1,-1-1,0 0,0 0,0 0,0 0,0 0,0 0,0 0,0 1,0-1,-1 0,1 0,0 0,0 0,-1 1,1-1,-1 0,1 0,-1 0,1 1,-1-1,1 0,-1 1,1-1,-1 1,0-1,0 0,1 1,-3-1,-29-22,30 22,-33-16,0 2,-1 1,-1 2,0 2,-48-8,14 9,1 2,-1 3,-95 8,31-1,101 0,1 1,1 2,-1 1,1 1,0 2,-45 21,-73 21,33-17,-48 13,22-14,76-16,-2-3,-90 9,-418-19,310-9,-275 21,-8 8,73-6,-299 33,480-36,-122 10,-306-10,485-17,208 3,0 2,1 1,0 2,0 0,-51 22,10-5,35-6,35-18,1 1,-1-1,1 0,0 1,-1-1,1 1,0-1,-1 0,1 1,0-1,0 1,-1-1,1 1,0-1,0 1,0-1,-1 1,1-1,0 1,0-1,0 1,0-1,0 1,0 1,1-1,0 0,-1 0,1-1,0 1,0 0,-1 0,1 0,0 0,0-1,0 1,0 0,0-1,0 1,0-1,0 1,2 0,30 10,0-1,1-2,0-1,1-2,40 1,14 3,137 14,1-11,413-29,-133-53,-354 34,167-64,-273 86,61-11,19-5,-121 27,-16 3,-20 3,-257 36,40-6,-150 20,60-10,113-7,-329 43,-124 21,443-60,-211 22,99-16,325-42,15-2,0-1,0 1,-1-1,1 0,0-1,0 0,-1 1,1-2,0 1,-1-1,-8-2,14 3,1 0,0-1,0 1,0 0,0 0,0 0,-1 0,1 0,0 0,0 0,0-1,0 1,0 0,0 0,-1 0,1 0,0 0,0-1,0 1,0 0,0 0,0 0,0 0,0-1,0 1,0 0,0 0,0 0,0 0,0-1,0 1,0 0,0 0,0 0,0-1,0 1,0 0,0 0,1 0,-1 0,0 0,0-1,0 1,0 0,0 0,0 0,0 0,1 0,-1 0,0-1,13-6,16-2,38 0,0 3,1 3,76 7,-33-1,-209-7,-118-20,-116-36,-119-15,-554-9,832 76,-248-18,58 9,538 20,245-5,-55-57,-314 48,272-81,-110 27,395-74,-539 124,41-4,213-10,115 31,-164 2,-166-5,-18-1,0 3,115 18,-160-11,128 27,-33-5,-91-22,70 21,-75-17,1-1,0-2,0-2,52 1,187-9,-121-3,-83 7,-47-1,-1-1,1-2,-1-1,44-8,-55 3,0 0,22-12,-25 10,1 2,36-11,231-33,-119 25,5-2,183-4,-162 31,-73 3,163-20,-151 3,162 2,-266 12,-1-2,46-10,-45 7,0 1,36-1,-46 7,0 1,0 1,0 1,0 1,0 0,-1 2,0-1,31 19,-26-14,0 0,1-2,0 0,28 5,60 8,13 4,2-5,199 6,-231-26,144-6,-229 4,-1-1,1-1,-1 0,1 0,-1 0,0-1,0 0,-1-1,9-6,-7 5,-1 1,1-1,0 2,1-1,-1 1,20-5,175-15,-97 7,-66 12,0-2,0-2,68-23,-81 20,-3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5:23:28.9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1667 682,'1501'0,"-1174"22,-24 0,-130-23,-54 0,175 18,108 13,4-31,-141-2,6-19,-27 1,-155 15,0-5,100-24,-27 4,17-13,-24 4,-110 31,164-29,1 0,-130 19,-53 11,-1 2,54-6,399 10,-238 4,-193-1,0-3,0-2,78-16,-90 14,0 1,0 2,0 1,0 2,1 2,-1 1,0 1,39 11,17 5,-29-5,121 11,-149-23,58 14,-59-9,59 5,-61-10,62 15,-61-10,62 6,-4-13,-61-2,0 2,0 0,-1 2,39 9,-27-3,0-3,1-1,-1-2,48-3,53 4,-99 7,-32-1,-12-9,1 0,-1-1,1 1,-1 0,1-1,-1 1,0 0,1-1,-1 1,0-1,0 1,1-1,-1 0,0 1,0-1,0 0,1 1,-1-1,0 0,0 0,-2 1,-110 23,-2-5,-176 8,171-18,-77 8,-445 23,465-38,-387 13,-814 10,1341-25,-406 22,49-1,279-19,-559-6,573-5,-101-23,-74-8,46 15,62 5,21 2,-113-8,138 26,41 2,-153-19,100 2,89 12,1-2,0-3,-54-15,96 23,0 0,0-1,1 1,-1-1,1 0,-1 1,0-1,1 0,-1 0,1 0,-1 0,1 0,0 0,0 0,-1-1,1 1,0-1,0 1,0 0,0-1,-1-3,2 4,1 0,-1 0,1 0,-1-1,1 1,-1 0,1 0,0 0,-1 0,1 0,0 0,0 0,0 0,0 0,0 1,0-1,0 0,0 0,0 1,0-1,0 1,1-1,-1 1,0-1,0 1,0 0,1 0,-1 0,3-1,36-5,0 1,1 2,0 2,48 5,-7-2,2389 1,-1310-5,-1054 7,205 36,-75 15,4 2,185 41,-425-99,13 3,-2 1,1 0,0 1,21 11,-33-16,-1 0,1 1,0-1,0 0,-1 1,1-1,0 1,-1-1,1 1,0 0,-1-1,1 1,-1 0,1-1,-1 1,1 0,-1 0,0-1,1 1,-1 0,0 0,0 0,1-1,-1 1,0 0,0 0,0 1,-1 0,1-1,-1 0,0 0,0 0,0 0,1-1,-1 1,0 0,0 0,0 0,0-1,-1 1,1-1,0 1,0-1,-2 1,-52 12,-332-8,217-9,-1130 4,1057-11,-304-53,287 28,150 28,70 6,1-1,-40-10,78 13,0 0,-1 0,1 0,0 0,0-1,0 1,0 0,0-1,0 1,0-1,0 1,0-1,0 1,0-1,0 0,0 1,0-1,0 0,0-1,15-6,46-3,-54 11,420-47,-85 8,123-7,-414 43,-1-2,1-2,49-14,-172 16,-147 6,-743-18,45-14,-1 33,317 1,-26-3,619 0,0 0,-1 0,1 1,0 0,-16 5,24-6,1 0,0 0,-1 0,1 0,-1 0,1 0,0 1,-1-1,1 0,0 0,-1 0,1 0,0 1,-1-1,1 0,0 0,0 1,-1-1,1 0,0 1,0-1,-1 0,1 1,0-1,0 0,0 1,0-1,-1 0,1 1,0-1,0 1,0-1,0 1,11 7,24 2,-35-10,188 44,221 43,496 8,-849-90,3448 111,-2766-117,-3022 1,1727 38,535-36,-25 4,1 3,1 1,0 2,-64 27,99-31,19-4,27-1,-35-3,455 0,-180-3,-256 3,0-1,0 0,0-1,-1-2,1 0,-1-1,30-12,-49 17,-1-1,0 0,1 1,-1-1,0 1,1-1,-1 1,0-1,0 1,1 0,-1-1,0 1,0 0,0-1,1 1,-1 0,0 0,0 0,0 0,0 0,0 0,1 0,-1 0,0 0,-1 1,-36-5,-841 2,426 5,-1254 96,1020-42,398-40,286-17,1 0,-1 0,1 0,-1 1,0-1,1 1,-1 0,1-1,0 1,-1 0,1 1,0-1,-1 0,-2 3,5-3,0-1,0 0,-1 0,1 1,0-1,0 0,0 1,0-1,0 0,0 0,0 1,0-1,0 0,0 1,1-1,-1 0,0 0,0 1,0-1,0 0,0 0,0 1,1-1,-1 0,0 0,0 1,0-1,1 0,-1 0,0 0,0 1,1-1,-1 0,0 0,0 0,1 0,-1 1,26 7,52 0,0-2,121-8,-74-1,112 4,466-19,-374-4,201-24,-417 28,352-49,-413 61,0-3,-1-2,57-20,-85 19,-23 11,0 1,1 0,-1 0,0 0,0-1,0 1,0 0,0 0,0 0,0-1,0 1,0 0,0 0,0-1,0 1,0 0,0 0,0-1,0 1,0 0,0 0,0 0,0-1,0 1,0 0,0 0,-1 0,1-1,0 1,0 0,0 0,0 0,0-1,-1 1,1 0,0 0,0 0,0 0,0 0,-1 0,1-1,0 1,0 0,-1 0,1 0,0 0,-48-8,-417 17,-2 34,205-16,-188 42,189-23,39-21,124-17,-153 34,176-22,122-31,1 2,1 2,60-2,62-7,-41-4,198-25,122-29,-347 54,41-1,160-3,-56 6,48 3,-455 17,-412 14,-248 14,-3-32,313-1,100 5,-416-5,480-19,140 7,192 15,-4-1,1 0,-1-1,-25-6,42 8,-1 0,1 0,-1 0,1 0,-1 0,1-1,0 1,-1 0,1 0,-1 0,1 0,0 0,-1 0,1-1,-1 1,1 0,0 0,-1-1,1 1,0 0,-1-1,1 1,0 0,0-1,-1 1,1 0,0-1,0 1,0 0,-1-1,1 1,0-1,0 1,0 0,0-1,0 0,15-7,31-1,480-3,-341 15,201 0,598-6,-270-39,129-2,587 46,-1492 15,-459 53,218-25,88-9,137-22,-102 32,110-27,24 0,45-18,0-1,0 0,1 1,-1-1,0 1,0-1,1 1,-1 0,0-1,1 1,-1 0,1-1,-1 1,1 0,-1 0,1-1,-1 1,0 2,2-2,-1-1,1 1,-1 0,1-1,-1 1,1 0,-1-1,1 1,0 0,-1-1,1 1,0-1,-1 1,1-1,0 0,0 1,-1-1,1 0,0 1,0-1,0 0,0 0,-1 0,1 0,1 0,40 7,-1-3,1-1,82-5,-32-1,706-16,-652 10,2233-170,-2293 170,938-102,-782 94,-2000 22,974-7,273 43,505-40,43-3,51 3,-23 0,-24-1,604-27,-534 14,290-30,72-6,-112 10,-641 43,148-6,-736 42,69 47,609-67,-96 3,2250-25,-989-19,-77 0,458-17,-831-7,-517 45,-1-1,0 1,0-1,-1 0,1-1,0 1,0-1,-1-1,1 1,5-4,-11 5,-1 1,0 0,0 0,0-1,0 1,0 0,0-1,0 1,0 0,0-1,1 1,-1 0,0 0,-1-1,1 1,0 0,0-1,0 1,0 0,0-1,0 1,0 0,0-1,0 1,-1 0,1 0,0-1,0 1,0 0,-1 0,1 0,0-1,0 1,-1 0,1 0,0 0,0-1,-1 1,1 0,0 0,-1 0,1 0,0 0,0 0,-1 0,1 0,0 0,-1 0,1 0,0 0,-1 0,0 0,-20-6,-63-2,-163 6,138 4,-1010-1,1082-1,0 2,0 1,0 2,-36 10,56-9,22-4,28-10,4-12,-23 13,-1 0,1 1,0 0,16-4,6 1,12-2,0-1,-1-3,59-27,-104 37,-12 3,-15 0,-271 57,154-25,-46 7,-450 97,426-82,-257 66,332-87,81-20,-102 34,157-45,0 0,-1 0,1 1,-1-1,1 1,0-1,-1 1,1-1,0 1,0 0,-1 0,1 0,0 0,0 0,0 0,0 0,0 0,0 0,0 0,1 0,-1 0,0 2,1-2,1 0,0 0,-1 0,1 0,0 0,0-1,0 1,0 0,0-1,0 1,0 0,0-1,0 1,0-1,0 0,0 1,1-1,-1 0,2 0,73 9,454-8,-242-4,149-17,-68 0,608 17,-500 5,-468-2,-2 0,-1-1,1 2,-1-1,1 1,0 0,-1 0,10 3,-16-3,0-1,1 0,-1 0,0 0,1 0,-1 0,0 0,1 0,-1 1,0-1,0 0,1 0,-1 0,0 1,0-1,1 0,-1 0,0 1,0-1,1 0,-1 1,0-1,0 0,0 1,0-1,0 0,1 1,-1-1,0 0,0 1,0-1,0 0,0 1,0-1,0 0,0 1,0-1,-1 1,1-1,0 0,0 1,0-1,0 0,0 1,0-1,-1 0,1 0,0 1,0-1,-1 0,1 0,0 1,0-1,-1 0,1 0,0 1,-1-1,1 0,0 0,0 0,-1 0,1 0,-1 0,1 1,0-1,-1 0,1 0,0 0,-1 0,-27 8,-33 0,-1-2,0-4,-69-5,22 0,-1719 2,976 2,832-1,-43-2,60 2,0 0,0-1,0 0,-1 1,1-1,0 0,0-1,0 1,1 0,-1-1,0 0,0 0,1 1,-1-2,-2-2,4 5,1-1,-1 0,1 0,0 0,-1 0,1 0,0 0,0 1,-1-1,1 0,0 0,0 0,0 0,0 0,0 0,0 0,0 0,1 0,-1 0,0 0,0 0,1 0,-1 0,1 1,-1-1,0 0,1 0,0 0,-1 1,1-1,0 0,-1 0,1 1,0-1,-1 1,1-1,0 1,0-1,0 1,1-1,45-23,-31 17,85-40,1 5,210-56,230-2,-311 73,263 5,-415 23,-65 0,-54-1,-570 44,253-10,-1177 124,272-35,1164-115,-44 0,62-5,-109 19,155-13,25-4,17-3,21-4,208-70,-95 26,168-30,474-109,-281 56,679-51,-948 152,-84 8,167 0,-989 24,293 38,163-13,-197 28,-208 18,471-67,-36 2,-218 38,381-43,-19 2,1 2,0 2,-44 18,85-29,0 0,0 0,0-1,1 1,-1 0,0 0,0 0,0 0,0 0,0 0,0 0,0 1,1-1,-1 0,0 0,0 0,0 0,0 0,0 0,0 0,0 0,0 0,1 0,-1 0,0 0,0 0,0 0,0 0,0 1,0-1,0 0,0 0,0 0,0 0,0 0,0 0,0 0,0 0,0 1,0-1,0 0,0 0,0 0,0 0,0 0,0 0,0 1,0-1,0 0,0 0,0 0,0 0,0 0,0 0,0 0,0 0,0 1,0-1,0 0,0 0,0 0,0 0,-1 0,21 4,24 0,76-10,0-4,148-32,-41 5,342-50,-7-39,516-186,-1040 300,-38 12,0 0,0 0,0 0,-1 0,1 0,0 0,0 0,0 0,0 0,0-1,0 1,0 0,0 0,0 0,0 0,0 0,0 0,0-1,-1 1,1 0,0 0,0 0,0 0,0 0,0 0,0-1,0 1,0 0,0 0,0 0,1 0,-1 0,0 0,0-1,0 1,0 0,0 0,0 0,0 0,0 0,0 0,0 0,0-1,0 1,1 0,-1 0,0 0,0 0,0 0,0 0,0 0,0 0,0 0,1 0,-1 0,0 0,0 0,0 0,0 0,0 0,1 0,-1 0,0 0,0 0,0 0,0 0,-17-4,-27 1,-289 11,1 15,0 14,-336 84,524-90,-564 138,22-5,664-161,1 0,0 2,0 0,1 2,0 0,-37 19,57-26,-1 0,1 0,-1 0,1 1,-1-1,1 0,-1 0,1 0,-1 0,1 1,0-1,-1 0,1 0,0 1,-1-1,1 0,-1 1,1-1,0 0,0 1,-1-1,1 1,0-1,0 0,-1 1,1-1,0 1,0-1,0 1,0-1,0 1,0-1,0 0,0 1,0-1,0 1,0-1,0 1,0-1,0 1,0-1,0 1,0-1,1 1,-1-1,0 0,0 1,0-1,1 1,-1-1,0 0,1 1,-1-1,0 0,1 1,-1-1,1 0,-1 0,0 1,1-1,-1 0,1 0,-1 0,1 1,33 5,23-8,87-13,-53 3,-32 6,478-38,784-74,-761 59,-201 25,-352 33,24-2,0-1,0-1,43-14,-74 19,0 0,0 0,0 0,1 0,-1 0,0 0,0 0,1 0,-1 0,0 0,0 0,0 0,1 0,-1 0,0 0,0 0,0 0,1 0,-1 0,0 0,0 0,0-1,0 1,1 0,-1 0,0 0,0 0,0 0,0 0,0-1,1 1,-1 0,0 0,0 0,0-1,0 1,0 0,0 0,0 0,0-1,0 1,0 0,0 0,0 0,0-1,0 1,0 0,0 0,0 0,0-1,0 1,0 0,0 0,0-1,-16-3,-27 0,-340 1,-425 50,329 4,-447 43,-1-34,918-59,-659 34,478-17,-279 65,44 18,391-90,34-11,0 0,0 0,0 0,-1 0,1 0,0 0,0-1,0 1,0 0,-1 0,1 0,0 0,0 0,0 0,0 1,-1-1,1 0,0 0,0 0,0 0,0 0,0 0,-1 0,1 0,0 0,0 0,0 0,0 1,0-1,-1 0,1 0,0 0,0 0,0 0,0 0,0 1,0-1,0 0,0 0,0 0,0 0,0 1,0-1,0 0,0 0,0 0,0 0,0 1,0-1,0 0,0 0,0 0,0 0,0 1,0-1,0 0,0 0,0 0,0 0,0 0,0 1,0-1,0 0,1 0,-1 0,17 4,29-1,147-1,280 11,1012 12,-596-64,-145-15,-244 18,-853 61,225-13,-413 77,199-25,-533 86,-264 50,907-151,232-49,0 0,0 0,0 0,0 0,0 0,0 0,0 0,0 1,0-1,0 0,0 0,0 0,0 0,0 0,0 0,0 0,0 1,0-1,0 0,0 0,0 0,0 0,0 0,0 0,0 0,0 1,0-1,0 0,0 0,0 0,0 0,0 0,0 0,0 0,-1 0,1 0,0 1,0-1,0 0,0 0,0 0,0 0,0 0,0 0,-1 0,1 0,0 0,0 0,0 0,0 0,0 0,0 0,0 0,-1 0,1 0,0 0,0 0,18 4,39 3,-45-6,513 36,-278-24,332 11,0-25,637-83,-1155 77,615-63,239-54,-900 121,2 1,-11 1,0 1,0-1,0 0,0-1,0 1,-1-1,1 0,0-1,-1 1,11-7,-16 8,0 1,0 0,0-1,0 1,0 0,1-1,-1 1,0 0,0-1,0 1,0-1,0 1,0 0,0-1,0 1,-1 0,1-1,0 1,0 0,0-1,0 1,0 0,0-1,-1 1,1 0,0-1,0 1,-1 0,1-1,0 1,0 0,-1 0,1 0,0-1,-1 1,1 0,0 0,-1 0,1 0,0-1,-1 1,1 0,0 0,-1 0,1 0,-1 0,1 0,0 0,-1 0,1 0,-1 0,-24-5,-77-4,-164 8,127 3,-541-2,-521 4,872 12,-389 71,504-48,-393 125,556-149,35-11,0 1,-28 11,44-15,-1-1,0 0,0 0,0 1,0-1,1 1,-1-1,0 1,0-1,1 1,-1-1,0 1,1 0,-1-1,0 1,1 0,-1 0,1-1,-1 1,1 0,0 0,-1 0,1 0,0 0,0 0,1-1,-1 1,1 0,-1-1,1 1,-1-1,1 1,-1-1,1 1,-1-1,1 0,0 1,-1-1,1 1,0-1,-1 0,1 0,0 1,-1-1,2 0,45 8,361-4,-228-7,439-37,-156 3,1314-113,-1660 140,-64 7,0-2,-1-3,0-2,79-25,-92 16,-31 8,-9 10,1 0,-1 1,0-1,0 0,1 1,-1-1,0 1,0-1,0 1,0-1,0 1,0 0,0-1,0 1,0 0,0 0,0 0,0-1,-1 2,-57-7,0 3,-65 6,28-1,-1309 0,1313 0,1 3,-179 36,241-33,-51 22,52-18,-54 15,20-13,0-2,-1-3,-65 1,17-9,1-5,-216-35,313 36,-310-57,231 47,-144-1,-388 17,604-6,28-5,32-6,5 7,0 1,56 1,21-3,1357-95,616 18,-1197 63,-56 2,-505 11,646-44,-752 15,-151 22,0 4,125-4,-493 19,249-3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0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1 257,'236'2,"264"-5,-430-4,112-25,12-3,406-43,-176 42,22-14,-300 37,220 8,-205 7,-146-2,-1 1,1 1,0 0,18 5,-31-7,1 1,0 0,0 0,-1 0,1 1,-1-1,1 1,-1-1,1 1,-1 0,0 0,0 0,2 2,-3-2,0-1,-1 1,1-1,-1 1,1-1,-1 1,0 0,1-1,-1 1,0 0,0-1,0 1,0-1,0 1,-1 0,1-1,0 1,-1 0,1-1,-1 1,0-1,1 1,-1-1,0 0,-1 2,-2 3,-1-1,0 0,1-1,-2 1,1-1,0 0,-1 0,0-1,0 0,0 0,0 0,-12 3,-81 21,-41-9,22-4,31 1,-26 6,-166 8,130-17,-198 39,-118 11,11-8,352-39,-1-3,-61 11,145-19,0 1,1 0,0 1,0 2,0-1,-20 14,37-21,-1 1,0 0,0 0,1 0,-1 0,1 1,-1-1,1 0,-1 1,1-1,0 1,0-1,0 1,-1-1,2 1,-1 0,0 0,0-1,0 1,1 0,-1 0,1 0,0 0,-1 0,1 0,0 0,0 2,2-1,-1 0,0 0,1 0,0 0,0 0,-1 0,2 0,-1-1,0 1,1-1,-1 1,1-1,-1 0,4 2,13 8,1-1,0-1,32 11,22 7,2-4,0-3,2-3,0-4,156 8,447-22,-285-3,98-36,-418 26,136-41,-31 5,-143 38,-38 11,0 0,0 0,0 0,-1 0,1 0,0 0,0 0,0 0,0 0,0 0,0 0,0-1,0 1,0 0,0 0,0 0,0 0,0 0,0 0,0 0,0 0,0 0,0 0,0-1,0 1,0 0,0 0,0 0,0 0,0 0,0 0,0 0,0 0,0-1,0 1,0 0,0 0,0 0,0 0,0 0,0 0,0 0,0 0,0 0,0 0,0 0,1 0,-1-1,0 1,0 0,0 0,0 0,0 0,0 0,0 0,0 0,0 0,0 0,1 0,-1 0,0 0,0 0,0 0,0 0,0 0,0 0,-21-2,-15 1,-1 1,1 2,0 1,-1 2,2 2,-69 21,4 7,-61 26,104-39,55-21,0 0,-1-1,1 1,-1 0,1-1,-1 0,1 1,-1-1,1 0,-1 0,1-1,-1 1,1 0,0-1,-1 0,1 1,-1-1,1 0,0 0,-4-3,6 4,0-1,1 1,-1-1,0 0,0 1,0-1,1 1,-1-1,0 0,1 1,-1-1,0 1,1-1,-1 1,1-1,-1 1,0-1,1 1,0 0,-1-1,1 1,-1 0,1-1,-1 1,1 0,0 0,-1 0,1-1,-1 1,1 0,0 0,-1 0,1 0,0 0,-1 0,2 0,27-6,103-3,-247 12,-194-6,267-6,33-1,9 9,1 0,-1 0,1 0,-1 0,1 0,-1 1,1-1,-1 0,1 0,0 1,0-1,-1 1,1-1,0 0,0 1,0-1,0 1,-1 0,3-1,18-11,0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08.8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0,'73'5,"1"3,-2 3,109 31,4 0,353 51,-416-73,14-1,162 0,140-21,-150-2,-164 5,-176 17,0 1,1 3,-57 35,-16 6,68-40,-1-2,-1-3,0-2,-2-3,1-3,-62 3,-369-7,268-10,130 4,5 2,0-4,-89-15,-220-51,354 54,32 4,11 9,-1 0,1 1,0-1,0 0,-1 1,1-1,0 0,0 1,0-1,0 1,0-1,0 1,0 0,0-1,0 1,0 0,0 0,0-1,1 1,50-7,-1 2,1 3,77 5,-27 0,1038-3,-1086-6,-53 6,0 0,0 0,0 0,-1 0,1 0,0 0,0-1,0 1,-1 0,1 0,0-1,0 1,-1-1,1 1,0-1,-1 1,1-1,-1 1,1-1,0 0,-1 1,1-1,-1 0,0 1,1-1,-1 0,0 0,1 1,-1-1,0 0,0 0,0 0,1 1,-1-1,0 0,0 0,0 0,0 0,-1 1,1-1,0 0,0 0,0 0,-1 1,1-1,0 0,-1 0,1 1,0-1,-1 0,1 1,-1-1,0 0,1 1,-1-1,1 1,-1-1,0 1,1-1,-3 0,-2-4,-1 1,-1 0,1 0,0 0,-1 1,0 0,0 0,0 0,0 1,0 0,-1 1,-10-1,-16-2,-48 2,62 2,-11 1,-31 0,58-1,0 0,1-1,-1 1,0-1,1 0,-1 0,1 0,-1-1,1 1,-1-1,1 0,-4-2,7 3,0 1,0-1,0 0,0 1,0-1,0 0,0 1,0-1,0 0,0 1,0-1,0 0,0 1,0-1,1 1,-1-1,0 0,0 1,1-1,-1 1,0-1,1 0,-1 1,1-1,-1 1,1 0,-1-1,1 1,-1-1,1 1,-1 0,1-1,0 1,-1 0,1-1,0 1,0 0,29-17,-27 16,41-22,74-50,-87 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12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1577 216,'42'-3,"0"-2,0-1,72-22,-65 15,100-13,129-4,-234 23,150-28,48-15,-200 44,1 2,0 2,75 5,-113-2,0 0,0 0,0 0,0 1,0 0,9 4,-14-6,0 0,1 0,-1 1,0-1,1 0,-1 0,0 0,1 1,-1-1,0 0,0 0,1 1,-1-1,0 0,0 1,1-1,-1 0,0 0,0 1,0-1,0 1,0-1,1 0,-1 1,0-1,0 0,0 1,0-1,0 0,0 1,0-1,0 1,-1-1,-20 10,-36-2,-1-3,1-2,-67-6,29 1,-361 22,73-1,-137 3,131-3,-132 11,423-23,-176 27,260-35,19-9,21-11,6 5,2 1,0 2,1 2,0 0,52-7,-25 4,15 2,-1 3,2 3,138 7,-87 2,176-4,732 36,-550 12,243 31,-658-68,631 76,-681-85,234 23,-192-15,119 33,-183-42,-1 0,1 0,0 0,0 0,0 0,0 0,0 0,0 0,-1 0,1 1,0-1,0 0,0 0,0 0,0 0,0 0,0 0,0 0,0 0,-1 0,1 0,0 1,0-1,0 0,0 0,0 0,0 0,0 0,0 0,0 0,0 1,0-1,0 0,0 0,0 0,0 0,0 0,0 0,0 1,0-1,0 0,0 0,0 0,0 0,0 0,0 0,0 1,0-1,0 0,0 0,1 0,-1 0,0 0,0 0,0 0,0 0,0 0,0 1,0-1,0 0,1 0,-1 0,0 0,0 0,0 0,0 0,0 0,0 0,1 0,-19 8,-25 5,-6-3,0-2,-82 2,-105-11,89-2,-742 3,842 3,1 2,1 1,-73 22,62-14,-91 12,52-10,65-10,-52 5,72-11,0 0,-1 0,1-1,0-1,0 0,0 0,0 0,1-1,-12-6,-43-28,48 27,0 0,-1 1,-31-12,-6 7,-1 2,-108-10,114 17,43 4,0 1,1-1,-1 0,1 0,-1 0,1-1,-1 0,1 0,-6-4,11 6,0 0,0 0,0 0,-1 0,1 0,0 0,0-1,0 1,0 0,0 0,0 0,-1 0,1 0,0-1,0 1,0 0,0 0,0 0,0-1,0 1,0 0,0 0,0 0,0 0,0-1,0 1,0 0,0 0,0 0,0-1,0 1,0 0,0 0,0 0,0 0,0-1,0 1,1 0,-1 0,0 0,0 0,0-1,0 1,0 0,0 0,1 0,-1 0,0 0,0 0,14-6,17 0,212 1,-196 6,-582 0,518-1,1 0,-1 1,1 1,0 1,0 0,0 2,0-1,-20 10,42-11,1 0,-1 0,1-1,-1 1,1-2,7 2,295 91,-5-1,304 35,-514-117,180-3,-527-47,228 34,-229-49,153 29,-1 5,-1 4,-105-3,133 19,-4 0,-101-13,-86-13,262 26,1 0,-1 0,1-1,-1 0,1 0,0 0,-1 0,1 0,0-1,0 1,0-1,-1 0,2 0,-5-3,6 3,0 1,1-1,-1 1,1-1,-1 1,1-1,0 0,-1 1,1-1,0 0,0 1,0-1,1 0,-1 1,0-1,0 0,1 1,-1-1,1 0,0 1,-1-1,1 1,0-1,0 1,0 0,0-1,0 1,0 0,0 0,0 0,3-2,27-30,47-39,-45 43,48-53,-65 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15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1032 1,'1'0,"1"0,-1 1,1-1,-1 1,1 0,-1-1,0 1,1 0,-1 0,0 0,0 0,0 0,0 0,0 0,0 0,0 0,0 0,0 1,0-1,0 0,-1 1,1-1,-1 0,1 1,-1-1,0 1,1 1,8 46,-9-44,7 82,-4 1,-9 102,2-147,-3 0,-1 0,-23 68,-59 117,83-211,1 0,1 1,1 0,0 0,-1 34,5 96,2-86,-2-55,0 0,0 0,1-1,0 1,0 0,1 0,0 0,5 11,-5-16,-1 0,0 0,1 0,0 0,-1 0,1 0,0-1,0 1,0 0,0-1,0 0,0 1,0-1,1 0,-1 0,0 0,1-1,-1 1,0-1,1 1,-1-1,1 0,-1 0,1 0,-1 0,1 0,4-1,26-6,0-2,-1-1,0-1,40-21,-12 6,146-62,218-83,-382 154,50-27,-52 24,55-20,-86 37,-1 0,0 1,-1-1,1 0,-1 0,0-1,12-9,-18 13,-1 0,0 0,0 0,0 0,0 0,0 0,0 0,1 0,-1-1,0 1,0 0,0 0,0 0,0 0,0 0,0-1,0 1,0 0,0 0,0 0,0 0,0-1,0 1,0 0,0 0,0 0,0 0,0-1,0 1,0 0,0 0,0 0,0 0,0-1,0 1,0 0,0 0,0 0,0 0,0 0,-1 0,1-1,0 1,0 0,0 0,0 0,0 0,-1 0,-11-5,-15 2,-13 2,-1 1,1 3,-1 1,-70 16,-251 67,356-85,-20 3,23-6,16-5,175-88,-182 92,-1-1,0 0,0 0,0 0,0-1,0 0,-1 0,0 0,0 0,0-1,0 0,5-8,-8 11,-1 0,1 0,0 0,0 0,-1 0,0 0,1 0,-1 0,0 0,0 0,0 0,0 0,0-1,-1 1,1 0,0 0,-1 0,0 0,1 0,-1 0,0 0,0 1,0-1,-1 0,1 0,0 1,0-1,-1 1,1-1,-1 1,0-1,1 1,-1 0,0 0,0 0,0 0,0 0,-3-1,-22-9,-1 2,0 0,0 2,-45-6,30 5,-83-12,0 5,-170 2,228 13,-303 6,279 1,1 3,-93 24,139-26,34-7,0 1,-1 0,1 1,0 0,0 0,1 1,-1 1,-17 10,105-54,180-133,-179 117,466-363,-539 414,0-1,0 1,1 0,-1 0,1 1,10-5,-15 7,-1 1,0 0,0 0,0 0,1 0,-1 0,0 0,0 0,1 0,-1 0,0 0,0 0,1 0,-1 0,0 0,0 0,1 0,-1 0,0 0,0 0,1 0,-1 0,0 0,0 0,0 0,1 0,-1 0,0 1,0-1,0 0,1 0,-1 0,0 0,0 1,0-1,0 0,0 0,1 0,-1 1,0-1,0 0,0 0,0 1,0-1,0 0,0 1,-2 16,-12 17,-70 148,69-147,-10 8,21-38,0 0,0 0,1 0,0 1,0-1,0 1,1 0,-1-1,1 1,1 0,-1 0,1 1,0 10,2-14,0 0,0-1,0 0,1 1,0-1,-1 0,1 1,0-1,0 0,0 0,0-1,0 1,1 0,-1-1,1 1,-1-1,1 0,-1 0,1 0,0 0,-1 0,1 0,0-1,0 1,5-1,8 2,0-1,0 0,19-3,151-27,-113 15,-18 2,58-22,-32 9,-43 18,-28 10,-22 9,10-11,0 0,0 1,1-1,-1 1,0-1,0 1,1 0,-1-1,1 1,0 0,-1 0,0 3,2-4,-1 0,1-1,0 1,0 0,0 0,0-1,0 1,0 0,0-1,0 1,0 0,0 0,0-1,1 1,-1 0,0-1,0 1,1 0,-1-1,1 1,-1 0,0-1,1 1,-1-1,1 1,0 0,2 1,-1-1,1 1,0-1,0 0,0 0,0 0,0 0,0 0,0-1,0 0,1 1,-1-1,0 0,0 0,0-1,0 1,5-2,60-11,123-8,-87 14,115-21,-210 27,-1 0,0-1,0 0,0 0,-1-1,1 0,12-6,-20 8,1 1,-1 0,0 0,1-1,-1 1,0 0,0-1,1 1,-1 0,0-1,0 1,1 0,-1-1,0 1,0-1,0 1,0 0,0-1,0 1,1-1,-1 1,0-1,0 1,0 0,0-1,0 1,-1-1,1 1,0 0,0-1,0 1,0-1,0 1,-1 0,1-1,0 1,0 0,0-1,-1 1,1 0,0-1,-1 1,1 0,0-1,-1 1,1 0,0 0,-1 0,1-1,0 1,-1 0,1 0,-1 0,1 0,-1 0,1 0,0 0,-1 0,1 0,-1 0,1 0,0 0,-2 0,-28-7,16 7,1 0,-1 1,1 1,-1 0,-21 6,38-9,2-1,0 1,0-1,0 1,0 0,1 1,-1-1,0 1,1 0,-1 0,0 1,1-1,7 3,-13-2,1 1,-1-1,1 1,-1-1,0 1,0-1,1 0,-1 1,0-1,0 1,0-1,-1 1,1-1,0 1,0-1,-1 1,1-1,-1 1,1-1,-1 0,0 1,0-1,-1 2,-17 31,3-14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17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1,'0'7,"0"10,0 9,0 7,0 6,-8-4,-1-2,0 3,2 0,2 3,2 1,1 1,1 1,1 1,0-8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29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07T04:53:31.8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1101 134,'31'-3,"1"0,-1-2,0-2,53-17,50-11,-41 24,24-6,-26 4,0 3,0 4,129 9,-62 0,953-3,-2754 0,1616 2,0 1,0 1,1 2,0 0,-38 15,36-10,0-3,-1 0,0-2,-38 4,18-8,8-1,-80 14,59-5,40-7,1 1,0 0,0 1,-24 11,34-7,18-2,22-1,377 0,-224-10,472 4,-619-2,0-1,46-11,-44 7,44-3,-78 11,-9 3,-34 15,-1-3,-83 23,39-15,-905 222,-22-77,946-158,27-4,0-2,-46 1,81-8,10-2,13-4,332-78,-210 53,37-8,1 8,2 8,237-2,849 27,-442 3,-825-3,0 0,0 0,-1 0,1 0,0 0,0 0,0 0,0 1,0-1,0 0,0 0,0 0,0 0,0 0,0 0,0 0,0 0,0 1,0-1,0 0,0 0,0 0,0 0,1 0,-1 0,0 0,0 0,0 0,0 1,0-1,0 0,0 0,0 0,0 0,-23 8,-38 7,56-14,-172 36,-295 24,11-8,411-45,-321 70,244-49,76-19,-57 20,102-26,14-2,18-1,20-8,-1-1,1-3,-2-1,52-22,-86 30,0-1,0 0,0 0,0-1,-1-1,12-9,-4-3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e6a01cd38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8e6a01cd38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1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726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43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46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15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253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265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275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6501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71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29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006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08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130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494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2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217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893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6147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5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https://blogtienao.com/satoshi-nakamoto/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https://blogtienao.com/vitalik-buterin-la-ai/</a:t>
            </a:r>
            <a:endParaRPr dirty="0"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7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 -&gt; B: 1 BTC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 -&gt; C: 2 BTC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 -&gt; D: 5 BTC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 -&gt; A: 10 BTC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Transaction -&gt; Database called Blockchain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Bitcoin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Database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409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0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14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8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49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6a01cd3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8e6a01cd3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62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oogle Shape;22;p3"/>
          <p:cNvGraphicFramePr/>
          <p:nvPr/>
        </p:nvGraphicFramePr>
        <p:xfrm>
          <a:off x="5670552" y="1"/>
          <a:ext cx="6521449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891087" imgH="4437063" progId="Photoshop.Image.6">
                  <p:embed/>
                </p:oleObj>
              </mc:Choice>
              <mc:Fallback>
                <p:oleObj r:id="rId2" imgW="4891087" imgH="4437063" progId="Photoshop.Image.6">
                  <p:embed/>
                  <p:pic>
                    <p:nvPicPr>
                      <p:cNvPr id="22" name="Google Shape;22;p3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5670552" y="1"/>
                        <a:ext cx="6521449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Google Shape;23;p3" descr="Light horizontal"/>
          <p:cNvSpPr/>
          <p:nvPr/>
        </p:nvSpPr>
        <p:spPr>
          <a:xfrm>
            <a:off x="1" y="9526"/>
            <a:ext cx="1968500" cy="6848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0" y="5943600"/>
            <a:ext cx="121920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2127251" y="2492534"/>
            <a:ext cx="9652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50" y="84567"/>
            <a:ext cx="1523999" cy="136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471863" y="-1785938"/>
            <a:ext cx="5248275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7208044" y="1950244"/>
            <a:ext cx="600551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1620044" y="-691356"/>
            <a:ext cx="6005512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8e6a01cd38_2_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0552" y="1"/>
            <a:ext cx="6521449" cy="4437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8e6a01cd38_2_11" descr="Light horizontal"/>
          <p:cNvSpPr/>
          <p:nvPr/>
        </p:nvSpPr>
        <p:spPr>
          <a:xfrm>
            <a:off x="1" y="9526"/>
            <a:ext cx="1968500" cy="6848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8e6a01cd38_2_11"/>
          <p:cNvSpPr/>
          <p:nvPr/>
        </p:nvSpPr>
        <p:spPr>
          <a:xfrm rot="10800000" flipH="1">
            <a:off x="0" y="5943600"/>
            <a:ext cx="121920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8e6a01cd38_2_11"/>
          <p:cNvSpPr txBox="1">
            <a:spLocks noGrp="1"/>
          </p:cNvSpPr>
          <p:nvPr>
            <p:ph type="ctrTitle"/>
          </p:nvPr>
        </p:nvSpPr>
        <p:spPr>
          <a:xfrm>
            <a:off x="2127251" y="2492534"/>
            <a:ext cx="9652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g8e6a01cd38_2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84567"/>
            <a:ext cx="1523999" cy="136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e6a01cd38_2_17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4" name="Google Shape;114;g8e6a01cd38_2_17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8e6a01cd38_2_17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8e6a01cd38_2_17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7" name="Google Shape;117;g8e6a01cd38_2_17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8e6a01cd38_2_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70552" y="1"/>
            <a:ext cx="6521449" cy="4437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8e6a01cd38_2_23" descr="Light horizontal"/>
          <p:cNvSpPr/>
          <p:nvPr/>
        </p:nvSpPr>
        <p:spPr>
          <a:xfrm>
            <a:off x="1" y="9526"/>
            <a:ext cx="1968500" cy="6848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8e6a01cd38_2_23"/>
          <p:cNvSpPr/>
          <p:nvPr/>
        </p:nvSpPr>
        <p:spPr>
          <a:xfrm rot="10800000" flipH="1">
            <a:off x="0" y="4267200"/>
            <a:ext cx="12192000" cy="1106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8e6a01cd38_2_23"/>
          <p:cNvSpPr/>
          <p:nvPr/>
        </p:nvSpPr>
        <p:spPr>
          <a:xfrm>
            <a:off x="1966384" y="5156201"/>
            <a:ext cx="9505949" cy="50482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g8e6a01cd38_2_23"/>
          <p:cNvGrpSpPr/>
          <p:nvPr/>
        </p:nvGrpSpPr>
        <p:grpSpPr>
          <a:xfrm>
            <a:off x="5672667" y="6088063"/>
            <a:ext cx="1439333" cy="603250"/>
            <a:chOff x="2680" y="3678"/>
            <a:chExt cx="680" cy="380"/>
          </a:xfrm>
        </p:grpSpPr>
        <p:sp>
          <p:nvSpPr>
            <p:cNvPr id="124" name="Google Shape;124;g8e6a01cd38_2_23"/>
            <p:cNvSpPr txBox="1"/>
            <p:nvPr/>
          </p:nvSpPr>
          <p:spPr>
            <a:xfrm>
              <a:off x="2680" y="3789"/>
              <a:ext cx="680" cy="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chemeClr val="dk2"/>
                  </a:solidFill>
                  <a:latin typeface="Verdana"/>
                  <a:ea typeface="Verdana"/>
                  <a:cs typeface="Verdana"/>
                  <a:sym typeface="Verdana"/>
                </a:rPr>
                <a:t>LOGO</a:t>
              </a:r>
              <a:endParaRPr sz="1400"/>
            </a:p>
          </p:txBody>
        </p:sp>
        <p:sp>
          <p:nvSpPr>
            <p:cNvPr id="125" name="Google Shape;125;g8e6a01cd38_2_23"/>
            <p:cNvSpPr/>
            <p:nvPr/>
          </p:nvSpPr>
          <p:spPr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g8e6a01cd38_2_23"/>
          <p:cNvSpPr txBox="1">
            <a:spLocks noGrp="1"/>
          </p:cNvSpPr>
          <p:nvPr>
            <p:ph type="ctrTitle"/>
          </p:nvPr>
        </p:nvSpPr>
        <p:spPr>
          <a:xfrm>
            <a:off x="1930400" y="3548063"/>
            <a:ext cx="9652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8e6a01cd38_2_23"/>
          <p:cNvSpPr txBox="1">
            <a:spLocks noGrp="1"/>
          </p:cNvSpPr>
          <p:nvPr>
            <p:ph type="subTitle" idx="1"/>
          </p:nvPr>
        </p:nvSpPr>
        <p:spPr>
          <a:xfrm>
            <a:off x="2152651" y="5224463"/>
            <a:ext cx="914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280"/>
              </a:spcBef>
              <a:spcAft>
                <a:spcPts val="0"/>
              </a:spcAft>
              <a:buSzPts val="1400"/>
              <a:buFont typeface="Noto Sans Symbols"/>
              <a:buNone/>
              <a:defRPr sz="1400" b="1"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e6a01cd38_2_33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8e6a01cd38_2_33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g8e6a01cd38_2_33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8e6a01cd38_2_33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8e6a01cd38_2_33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e6a01cd38_2_39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8e6a01cd38_2_39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5384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37" name="Google Shape;137;g8e6a01cd38_2_39"/>
          <p:cNvSpPr txBox="1">
            <a:spLocks noGrp="1"/>
          </p:cNvSpPr>
          <p:nvPr>
            <p:ph type="body" idx="2"/>
          </p:nvPr>
        </p:nvSpPr>
        <p:spPr>
          <a:xfrm>
            <a:off x="6197600" y="1076325"/>
            <a:ext cx="5384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38" name="Google Shape;138;g8e6a01cd38_2_39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8e6a01cd38_2_39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8e6a01cd38_2_39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e6a01cd38_2_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8e6a01cd38_2_4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8e6a01cd38_2_4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45" name="Google Shape;145;g8e6a01cd38_2_4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8e6a01cd38_2_4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47" name="Google Shape;147;g8e6a01cd38_2_46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8e6a01cd38_2_46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8e6a01cd38_2_46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e6a01cd38_2_55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8e6a01cd38_2_55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8e6a01cd38_2_55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8e6a01cd38_2_55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e6a01cd38_2_60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8e6a01cd38_2_60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8e6a01cd38_2_60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e6a01cd38_2_64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8e6a01cd38_2_64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❖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162" name="Google Shape;162;g8e6a01cd38_2_64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63" name="Google Shape;163;g8e6a01cd38_2_64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8e6a01cd38_2_64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8e6a01cd38_2_64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e6a01cd38_2_7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8e6a01cd38_2_7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g8e6a01cd38_2_7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g8e6a01cd38_2_71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8e6a01cd38_2_71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8e6a01cd38_2_71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e6a01cd38_2_78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8e6a01cd38_2_78"/>
          <p:cNvSpPr txBox="1">
            <a:spLocks noGrp="1"/>
          </p:cNvSpPr>
          <p:nvPr>
            <p:ph type="body" idx="1"/>
          </p:nvPr>
        </p:nvSpPr>
        <p:spPr>
          <a:xfrm rot="5400000">
            <a:off x="3471863" y="-1785938"/>
            <a:ext cx="5248275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6" name="Google Shape;176;g8e6a01cd38_2_78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8e6a01cd38_2_78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8e6a01cd38_2_78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e6a01cd38_2_84"/>
          <p:cNvSpPr txBox="1">
            <a:spLocks noGrp="1"/>
          </p:cNvSpPr>
          <p:nvPr>
            <p:ph type="title"/>
          </p:nvPr>
        </p:nvSpPr>
        <p:spPr>
          <a:xfrm rot="5400000">
            <a:off x="7208044" y="1950244"/>
            <a:ext cx="600551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8e6a01cd38_2_84"/>
          <p:cNvSpPr txBox="1">
            <a:spLocks noGrp="1"/>
          </p:cNvSpPr>
          <p:nvPr>
            <p:ph type="body" idx="1"/>
          </p:nvPr>
        </p:nvSpPr>
        <p:spPr>
          <a:xfrm rot="5400000">
            <a:off x="1620044" y="-691356"/>
            <a:ext cx="6005512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❖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2" name="Google Shape;182;g8e6a01cd38_2_84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8e6a01cd38_2_84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8e6a01cd38_2_84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e6a01cd38_2_90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8e6a01cd38_2_90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8e6a01cd38_2_90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8e6a01cd38_2_90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5384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6197600" y="1076325"/>
            <a:ext cx="5384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❖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❖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❖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 descr="Light horizontal"/>
          <p:cNvSpPr/>
          <p:nvPr/>
        </p:nvSpPr>
        <p:spPr>
          <a:xfrm>
            <a:off x="1" y="0"/>
            <a:ext cx="6244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-26988"/>
            <a:ext cx="12192000" cy="692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624418" y="6410325"/>
            <a:ext cx="1123314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624418" y="233364"/>
            <a:ext cx="9984316" cy="72072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0871200" y="261938"/>
            <a:ext cx="13208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LOGO</a:t>
            </a:r>
            <a:endParaRPr sz="1400"/>
          </a:p>
        </p:txBody>
      </p:sp>
      <p:sp>
        <p:nvSpPr>
          <p:cNvPr id="20" name="Google Shape;20;p2"/>
          <p:cNvSpPr/>
          <p:nvPr/>
        </p:nvSpPr>
        <p:spPr>
          <a:xfrm rot="5400000">
            <a:off x="11244528" y="-261673"/>
            <a:ext cx="284162" cy="1001183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e6a01cd38_2_0" descr="Light horizontal"/>
          <p:cNvSpPr/>
          <p:nvPr/>
        </p:nvSpPr>
        <p:spPr>
          <a:xfrm>
            <a:off x="1" y="0"/>
            <a:ext cx="6244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8e6a01cd38_2_0"/>
          <p:cNvSpPr/>
          <p:nvPr/>
        </p:nvSpPr>
        <p:spPr>
          <a:xfrm>
            <a:off x="0" y="1"/>
            <a:ext cx="10871200" cy="692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g8e6a01cd38_2_0"/>
          <p:cNvCxnSpPr/>
          <p:nvPr/>
        </p:nvCxnSpPr>
        <p:spPr>
          <a:xfrm>
            <a:off x="624418" y="6410325"/>
            <a:ext cx="1123314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g8e6a01cd38_2_0"/>
          <p:cNvSpPr/>
          <p:nvPr/>
        </p:nvSpPr>
        <p:spPr>
          <a:xfrm>
            <a:off x="624418" y="233364"/>
            <a:ext cx="9984316" cy="720725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8e6a01cd38_2_0"/>
          <p:cNvSpPr txBox="1">
            <a:spLocks noGrp="1"/>
          </p:cNvSpPr>
          <p:nvPr>
            <p:ph type="body" idx="1"/>
          </p:nvPr>
        </p:nvSpPr>
        <p:spPr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Noto Sans Symbols"/>
              <a:buChar char="❖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8e6a01cd38_2_0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3556000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8e6a01cd38_2_0"/>
          <p:cNvSpPr txBox="1">
            <a:spLocks noGrp="1"/>
          </p:cNvSpPr>
          <p:nvPr>
            <p:ph type="ftr" idx="11"/>
          </p:nvPr>
        </p:nvSpPr>
        <p:spPr>
          <a:xfrm>
            <a:off x="7924800" y="64008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8e6a01cd38_2_0"/>
          <p:cNvSpPr txBox="1">
            <a:spLocks noGrp="1"/>
          </p:cNvSpPr>
          <p:nvPr>
            <p:ph type="sldNum" idx="12"/>
          </p:nvPr>
        </p:nvSpPr>
        <p:spPr>
          <a:xfrm>
            <a:off x="4876800" y="6386514"/>
            <a:ext cx="28448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4" name="Google Shape;104;g8e6a01cd38_2_0"/>
          <p:cNvSpPr txBox="1">
            <a:spLocks noGrp="1"/>
          </p:cNvSpPr>
          <p:nvPr>
            <p:ph type="title"/>
          </p:nvPr>
        </p:nvSpPr>
        <p:spPr>
          <a:xfrm>
            <a:off x="730251" y="319088"/>
            <a:ext cx="9550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05" name="Google Shape;105;g8e6a01cd38_2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06126" y="14792"/>
            <a:ext cx="1178983" cy="10567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customXml" Target="../ink/ink6.xml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24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customXml" Target="../ink/ink9.xml"/><Relationship Id="rId19" Type="http://schemas.openxmlformats.org/officeDocument/2006/relationships/image" Target="../media/image12.png"/><Relationship Id="rId4" Type="http://schemas.openxmlformats.org/officeDocument/2006/relationships/image" Target="../media/image4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0.png"/><Relationship Id="rId18" Type="http://schemas.openxmlformats.org/officeDocument/2006/relationships/customXml" Target="../ink/ink17.xml"/><Relationship Id="rId3" Type="http://schemas.openxmlformats.org/officeDocument/2006/relationships/image" Target="../media/image6.jpg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customXml" Target="../ink/ink14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1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13.xml"/><Relationship Id="rId19" Type="http://schemas.openxmlformats.org/officeDocument/2006/relationships/image" Target="../media/image23.png"/><Relationship Id="rId4" Type="http://schemas.openxmlformats.org/officeDocument/2006/relationships/customXml" Target="../ink/ink10.xml"/><Relationship Id="rId9" Type="http://schemas.openxmlformats.org/officeDocument/2006/relationships/image" Target="../media/image18.png"/><Relationship Id="rId14" Type="http://schemas.openxmlformats.org/officeDocument/2006/relationships/customXml" Target="../ink/ink15.xml"/><Relationship Id="rId2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0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customXml" Target="../ink/ink19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e6a01cd38_2_95"/>
          <p:cNvSpPr txBox="1">
            <a:spLocks noGrp="1"/>
          </p:cNvSpPr>
          <p:nvPr>
            <p:ph type="ctrTitle"/>
          </p:nvPr>
        </p:nvSpPr>
        <p:spPr>
          <a:xfrm>
            <a:off x="2848495" y="533401"/>
            <a:ext cx="7848600" cy="179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CHUYÊN ĐỀ MOBILE &amp;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PERVASIVE COMPUTING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196" name="Google Shape;196;g8e6a01cd38_2_95"/>
          <p:cNvSpPr txBox="1"/>
          <p:nvPr/>
        </p:nvSpPr>
        <p:spPr>
          <a:xfrm>
            <a:off x="2667000" y="2209801"/>
            <a:ext cx="7848600" cy="179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4000" b="1" dirty="0">
                <a:solidFill>
                  <a:srgbClr val="35558D"/>
                </a:solidFill>
                <a:latin typeface="Verdana"/>
                <a:ea typeface="Verdana"/>
                <a:cs typeface="Verdana"/>
                <a:sym typeface="Verdana"/>
              </a:rPr>
              <a:t>BUỔI 7</a:t>
            </a:r>
            <a:br>
              <a:rPr lang="en-US" sz="4000" b="1" dirty="0">
                <a:solidFill>
                  <a:srgbClr val="35558D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4000" b="1" dirty="0">
                <a:solidFill>
                  <a:srgbClr val="35558D"/>
                </a:solidFill>
                <a:latin typeface="Verdana"/>
                <a:ea typeface="Verdana"/>
                <a:cs typeface="Verdana"/>
                <a:sym typeface="Verdana"/>
              </a:rPr>
              <a:t>BLOCKCHAIN</a:t>
            </a:r>
            <a:endParaRPr sz="4000" b="1" dirty="0">
              <a:solidFill>
                <a:srgbClr val="35558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75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10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97359-2086-4130-A810-A72B1816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" y="1472407"/>
            <a:ext cx="10791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B8415-FBA9-4C7E-AD43-5CA39C8E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82" y="2224472"/>
            <a:ext cx="4855506" cy="2791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F1B9E-19B9-4453-9EE5-9B55C6CD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13157"/>
            <a:ext cx="5135880" cy="14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8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C86FE-8454-4AB3-B399-6ABCF3D3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629569"/>
            <a:ext cx="76676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C1097-5E16-4F45-94B9-A938D3B4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08" y="1301114"/>
            <a:ext cx="899230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4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46FA5-FFA8-4A3D-A741-8CAA8126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28" y="1244917"/>
            <a:ext cx="8391475" cy="436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2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AA539-47DE-4C5C-9E54-61DAA8C1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47" y="1169670"/>
            <a:ext cx="9035143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BD360-0EEC-4B3E-8B73-7FE7CCCF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4" y="1356041"/>
            <a:ext cx="8922513" cy="46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1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47B8A-590E-4AAC-8909-9BEC46CB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72" y="1161573"/>
            <a:ext cx="8563440" cy="45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4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6928F-26A5-4160-A5C6-B9DC22E5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84" y="1360488"/>
            <a:ext cx="8606407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7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EDB4E-6683-4EED-9B47-C6E97D08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3" y="1040447"/>
            <a:ext cx="9988047" cy="51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OUTLINE</a:t>
            </a:r>
            <a:endParaRPr sz="2800" dirty="0"/>
          </a:p>
        </p:txBody>
      </p:sp>
      <p:sp>
        <p:nvSpPr>
          <p:cNvPr id="205" name="Google Shape;205;g8e6a01cd38_2_105"/>
          <p:cNvSpPr txBox="1">
            <a:spLocks noGrp="1"/>
          </p:cNvSpPr>
          <p:nvPr>
            <p:ph type="body" idx="1"/>
          </p:nvPr>
        </p:nvSpPr>
        <p:spPr>
          <a:xfrm>
            <a:off x="1798320" y="1138239"/>
            <a:ext cx="8229600" cy="5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3200" dirty="0"/>
              <a:t>BITCOIN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3200" dirty="0"/>
              <a:t>BLOCKCHAIN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3200" dirty="0"/>
              <a:t>CEFI &amp; DEFI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3200" dirty="0"/>
              <a:t>SMART CONTRACT</a:t>
            </a:r>
            <a:endParaRPr sz="32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1BA16-DBD0-43E7-B058-BFC6A1A91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96" y="1218883"/>
            <a:ext cx="8743558" cy="460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21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CEFI &amp; DEFI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F872-6D12-4A21-AF22-2A489279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" y="1204912"/>
            <a:ext cx="9728681" cy="49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3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E4A34-C7E1-483B-80E3-40A1F85F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453357"/>
            <a:ext cx="7800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6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0E548-E738-48DD-B61D-386497E3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142207"/>
            <a:ext cx="8380182" cy="48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B8AE6-061D-44F3-B6FE-8CFFBD7B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28" y="1163320"/>
            <a:ext cx="8762246" cy="49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0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9FFCE-A755-4F6C-A480-36E0DD42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10" y="1341120"/>
            <a:ext cx="837785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1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6FCFC-E7B1-4DFB-AE27-7E2DE299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5" y="1281430"/>
            <a:ext cx="8548183" cy="47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6FAFA-84FD-4AD6-8340-450327A6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43" y="1110614"/>
            <a:ext cx="8736632" cy="48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9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SMART CONTRACT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E380-9A5E-444F-8F39-9F8292EA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51" y="1035368"/>
            <a:ext cx="9234109" cy="5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BITCOIN</a:t>
            </a:r>
            <a:endParaRPr sz="2800" dirty="0"/>
          </a:p>
        </p:txBody>
      </p:sp>
      <p:sp>
        <p:nvSpPr>
          <p:cNvPr id="205" name="Google Shape;205;g8e6a01cd38_2_105"/>
          <p:cNvSpPr txBox="1">
            <a:spLocks noGrp="1"/>
          </p:cNvSpPr>
          <p:nvPr>
            <p:ph type="body" idx="1"/>
          </p:nvPr>
        </p:nvSpPr>
        <p:spPr>
          <a:xfrm>
            <a:off x="3436571" y="1642942"/>
            <a:ext cx="7064340" cy="254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Digital Asset # Fiat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No one control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Bitcoin node network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2008 – Satoshi Nakamoto – Bitcoin (BTC)</a:t>
            </a: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Transaction Anywhere - Anytime</a:t>
            </a:r>
            <a:endParaRPr sz="20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3</a:t>
            </a:fld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0EB8ABD-C232-4DFD-9A8B-C4BDEEFB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" y="1747463"/>
            <a:ext cx="2438400" cy="243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74E5C2-1DF7-4BD9-83B2-18C4CBDFE606}"/>
              </a:ext>
            </a:extLst>
          </p:cNvPr>
          <p:cNvSpPr txBox="1"/>
          <p:nvPr/>
        </p:nvSpPr>
        <p:spPr>
          <a:xfrm>
            <a:off x="748784" y="1022669"/>
            <a:ext cx="3124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7931A"/>
                </a:solidFill>
              </a:rPr>
              <a:t>What is Bitcoin?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89B906-0AF9-45C3-8830-15F7774E5AAB}"/>
              </a:ext>
            </a:extLst>
          </p:cNvPr>
          <p:cNvSpPr/>
          <p:nvPr/>
        </p:nvSpPr>
        <p:spPr>
          <a:xfrm>
            <a:off x="9337014" y="1053701"/>
            <a:ext cx="2106202" cy="210620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BTC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09EAE20-B1AD-4B6F-9360-C3A376AF88BC}"/>
              </a:ext>
            </a:extLst>
          </p:cNvPr>
          <p:cNvSpPr/>
          <p:nvPr/>
        </p:nvSpPr>
        <p:spPr>
          <a:xfrm>
            <a:off x="9609253" y="2365994"/>
            <a:ext cx="1511425" cy="10021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65B8D777-C18D-4985-8493-328FA9C52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885" y="2625551"/>
            <a:ext cx="1718459" cy="2577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A36A1-6771-4B26-856C-295AAFBC3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124" y="1021762"/>
            <a:ext cx="2409290" cy="2409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F047D6-B275-4A84-8DAA-B548021C0590}"/>
              </a:ext>
            </a:extLst>
          </p:cNvPr>
          <p:cNvSpPr txBox="1"/>
          <p:nvPr/>
        </p:nvSpPr>
        <p:spPr>
          <a:xfrm>
            <a:off x="904507" y="4475974"/>
            <a:ext cx="104583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7931A"/>
                </a:solidFill>
              </a:rPr>
              <a:t>Bitcoin Used Cases</a:t>
            </a:r>
          </a:p>
          <a:p>
            <a:r>
              <a:rPr lang="en-US" sz="2800" dirty="0"/>
              <a:t>P2P		permissionless nature		Internet		Global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5F89B4-C601-472C-823A-996CDF3561EC}"/>
                  </a:ext>
                </a:extLst>
              </p14:cNvPr>
              <p14:cNvContentPartPr/>
              <p14:nvPr/>
            </p14:nvContentPartPr>
            <p14:xfrm>
              <a:off x="1111800" y="56385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5F89B4-C601-472C-823A-996CDF3561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160" y="55305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C64F00-8B30-4B02-8DE0-BB83F44E8EEF}"/>
                  </a:ext>
                </a:extLst>
              </p14:cNvPr>
              <p14:cNvContentPartPr/>
              <p14:nvPr/>
            </p14:nvContentPartPr>
            <p14:xfrm>
              <a:off x="2398440" y="5483400"/>
              <a:ext cx="3931920" cy="337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C64F00-8B30-4B02-8DE0-BB83F44E8E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4440" y="5375400"/>
                <a:ext cx="40395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F23BD8-03B2-40C9-A9CF-3C4E51ECF651}"/>
                  </a:ext>
                </a:extLst>
              </p14:cNvPr>
              <p14:cNvContentPartPr/>
              <p14:nvPr/>
            </p14:nvContentPartPr>
            <p14:xfrm>
              <a:off x="7223160" y="5454600"/>
              <a:ext cx="1245240" cy="29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F23BD8-03B2-40C9-A9CF-3C4E51ECF6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69520" y="5346600"/>
                <a:ext cx="13528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AF1D09-B4BE-4667-A1FC-B95EB7EC3A8D}"/>
                  </a:ext>
                </a:extLst>
              </p14:cNvPr>
              <p14:cNvContentPartPr/>
              <p14:nvPr/>
            </p14:nvContentPartPr>
            <p14:xfrm>
              <a:off x="10134120" y="5562600"/>
              <a:ext cx="910800" cy="199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AF1D09-B4BE-4667-A1FC-B95EB7EC3A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80480" y="5454600"/>
                <a:ext cx="1018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615273C-CCDC-4DE4-B9B5-4C09BADBEF6D}"/>
                  </a:ext>
                </a:extLst>
              </p14:cNvPr>
              <p14:cNvContentPartPr/>
              <p14:nvPr/>
            </p14:nvContentPartPr>
            <p14:xfrm>
              <a:off x="9490080" y="2024880"/>
              <a:ext cx="1722960" cy="26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615273C-CCDC-4DE4-B9B5-4C09BADBEF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6440" y="1917240"/>
                <a:ext cx="18306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2CAFECB-EDFC-42F4-8E5C-A56F87FD4C72}"/>
                  </a:ext>
                </a:extLst>
              </p14:cNvPr>
              <p14:cNvContentPartPr/>
              <p14:nvPr/>
            </p14:nvContentPartPr>
            <p14:xfrm>
              <a:off x="9869520" y="1782600"/>
              <a:ext cx="803160" cy="493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2CAFECB-EDFC-42F4-8E5C-A56F87FD4C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5880" y="1674960"/>
                <a:ext cx="91080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7EF381D-8578-4E1C-AB21-A4ED3A24B788}"/>
                  </a:ext>
                </a:extLst>
              </p14:cNvPr>
              <p14:cNvContentPartPr/>
              <p14:nvPr/>
            </p14:nvContentPartPr>
            <p14:xfrm>
              <a:off x="9874560" y="2132880"/>
              <a:ext cx="15840" cy="181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7EF381D-8578-4E1C-AB21-A4ED3A24B7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20560" y="2025240"/>
                <a:ext cx="1234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8FC33D-986D-48F3-A002-1FB396E50E0A}"/>
                  </a:ext>
                </a:extLst>
              </p14:cNvPr>
              <p14:cNvContentPartPr/>
              <p14:nvPr/>
            </p14:nvContentPartPr>
            <p14:xfrm>
              <a:off x="10621560" y="537936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8FC33D-986D-48F3-A002-1FB396E50E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67920" y="52713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D7DDD3F-01A8-4693-A8DC-94B4E8403299}"/>
                  </a:ext>
                </a:extLst>
              </p14:cNvPr>
              <p14:cNvContentPartPr/>
              <p14:nvPr/>
            </p14:nvContentPartPr>
            <p14:xfrm>
              <a:off x="9875280" y="5422920"/>
              <a:ext cx="1283760" cy="277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D7DDD3F-01A8-4693-A8DC-94B4E84032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21280" y="5314920"/>
                <a:ext cx="1391400" cy="4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75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Bitcoin</a:t>
            </a:r>
            <a:endParaRPr sz="2800" dirty="0"/>
          </a:p>
        </p:txBody>
      </p:sp>
      <p:sp>
        <p:nvSpPr>
          <p:cNvPr id="205" name="Google Shape;205;g8e6a01cd38_2_105"/>
          <p:cNvSpPr txBox="1">
            <a:spLocks noGrp="1"/>
          </p:cNvSpPr>
          <p:nvPr>
            <p:ph type="body" idx="1"/>
          </p:nvPr>
        </p:nvSpPr>
        <p:spPr>
          <a:xfrm>
            <a:off x="3878531" y="1642942"/>
            <a:ext cx="7064340" cy="254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Decentralized – Phi </a:t>
            </a:r>
            <a:r>
              <a:rPr lang="en-US" sz="2000" dirty="0" err="1">
                <a:solidFill>
                  <a:schemeClr val="accent1"/>
                </a:solidFill>
              </a:rPr>
              <a:t>Tập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Trung</a:t>
            </a:r>
            <a:endParaRPr lang="en-US" sz="2000" dirty="0">
              <a:solidFill>
                <a:schemeClr val="accent1"/>
              </a:solidFill>
            </a:endParaRP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Censorship-resistance: </a:t>
            </a:r>
            <a:r>
              <a:rPr lang="en-US" sz="2000" dirty="0" err="1">
                <a:solidFill>
                  <a:schemeClr val="accent1"/>
                </a:solidFill>
              </a:rPr>
              <a:t>Chống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kiểm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duyệt</a:t>
            </a:r>
            <a:endParaRPr lang="en-US" sz="2000" dirty="0">
              <a:solidFill>
                <a:schemeClr val="accent1"/>
              </a:solidFill>
            </a:endParaRP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Secure: </a:t>
            </a:r>
            <a:r>
              <a:rPr lang="en-US" sz="2000" dirty="0" err="1">
                <a:solidFill>
                  <a:schemeClr val="accent1"/>
                </a:solidFill>
              </a:rPr>
              <a:t>bảo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mật</a:t>
            </a:r>
            <a:endParaRPr lang="en-US" sz="2000" dirty="0">
              <a:solidFill>
                <a:schemeClr val="accent1"/>
              </a:solidFill>
            </a:endParaRPr>
          </a:p>
          <a:p>
            <a:pPr marL="34290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Borderless: </a:t>
            </a:r>
            <a:r>
              <a:rPr lang="en-US" sz="2000" dirty="0" err="1">
                <a:solidFill>
                  <a:schemeClr val="accent1"/>
                </a:solidFill>
              </a:rPr>
              <a:t>không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biên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giới</a:t>
            </a:r>
            <a:endParaRPr sz="20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4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047D6-B275-4A84-8DAA-B548021C0590}"/>
              </a:ext>
            </a:extLst>
          </p:cNvPr>
          <p:cNvSpPr txBox="1"/>
          <p:nvPr/>
        </p:nvSpPr>
        <p:spPr>
          <a:xfrm>
            <a:off x="578303" y="4869002"/>
            <a:ext cx="1103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rgbClr val="F7931A"/>
                </a:solidFill>
              </a:rPr>
              <a:t>Bitcoin Used Cases</a:t>
            </a:r>
          </a:p>
          <a:p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trữ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	</a:t>
            </a:r>
            <a:r>
              <a:rPr lang="en-US" sz="2800" dirty="0" err="1"/>
              <a:t>Ẩn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	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thanh</a:t>
            </a:r>
            <a:r>
              <a:rPr lang="en-US" sz="2800" dirty="0"/>
              <a:t> </a:t>
            </a:r>
            <a:r>
              <a:rPr lang="en-US" sz="2800" dirty="0" err="1"/>
              <a:t>khoản</a:t>
            </a:r>
            <a:r>
              <a:rPr lang="en-US" sz="2800" dirty="0"/>
              <a:t>	</a:t>
            </a:r>
            <a:r>
              <a:rPr lang="en-US" sz="2800" dirty="0" err="1"/>
              <a:t>Chống</a:t>
            </a:r>
            <a:r>
              <a:rPr lang="en-US" sz="2800" dirty="0"/>
              <a:t> </a:t>
            </a:r>
            <a:r>
              <a:rPr lang="en-US" sz="2800" dirty="0" err="1"/>
              <a:t>lạm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8548D-EA3D-495C-B40F-9C42ACDE24FB}"/>
              </a:ext>
            </a:extLst>
          </p:cNvPr>
          <p:cNvSpPr/>
          <p:nvPr/>
        </p:nvSpPr>
        <p:spPr>
          <a:xfrm>
            <a:off x="3878531" y="1642942"/>
            <a:ext cx="6225589" cy="21651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7DBA0-6832-4998-91CB-BA58D629FF3D}"/>
              </a:ext>
            </a:extLst>
          </p:cNvPr>
          <p:cNvSpPr/>
          <p:nvPr/>
        </p:nvSpPr>
        <p:spPr>
          <a:xfrm>
            <a:off x="9814560" y="1408195"/>
            <a:ext cx="624840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DA12F3-14B5-4E0C-BDD0-B2C55F6F44F5}"/>
              </a:ext>
            </a:extLst>
          </p:cNvPr>
          <p:cNvSpPr txBox="1"/>
          <p:nvPr/>
        </p:nvSpPr>
        <p:spPr>
          <a:xfrm>
            <a:off x="10234513" y="1473048"/>
            <a:ext cx="1805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7931A"/>
                </a:solidFill>
              </a:rPr>
              <a:t>4</a:t>
            </a:r>
          </a:p>
          <a:p>
            <a:pPr algn="ctr"/>
            <a:r>
              <a:rPr lang="en-US" sz="2800" dirty="0" err="1">
                <a:solidFill>
                  <a:srgbClr val="F7931A"/>
                </a:solidFill>
              </a:rPr>
              <a:t>Tính</a:t>
            </a:r>
            <a:r>
              <a:rPr lang="en-US" sz="2800" dirty="0">
                <a:solidFill>
                  <a:srgbClr val="F7931A"/>
                </a:solidFill>
              </a:rPr>
              <a:t> </a:t>
            </a:r>
            <a:r>
              <a:rPr lang="en-US" sz="2800" dirty="0" err="1">
                <a:solidFill>
                  <a:srgbClr val="F7931A"/>
                </a:solidFill>
              </a:rPr>
              <a:t>năng</a:t>
            </a:r>
            <a:endParaRPr lang="en-US" dirty="0">
              <a:solidFill>
                <a:srgbClr val="F7931A"/>
              </a:solidFill>
            </a:endParaRPr>
          </a:p>
        </p:txBody>
      </p:sp>
      <p:pic>
        <p:nvPicPr>
          <p:cNvPr id="26" name="Picture 25" descr="A picture containing displayed, sliced&#10;&#10;Description automatically generated">
            <a:extLst>
              <a:ext uri="{FF2B5EF4-FFF2-40B4-BE49-F238E27FC236}">
                <a16:creationId xmlns:a16="http://schemas.microsoft.com/office/drawing/2014/main" id="{177BE69B-619F-49EE-B8AA-7F748012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1" y="1626905"/>
            <a:ext cx="3113292" cy="2165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B3534D7-633F-459D-9644-FA82A19035C4}"/>
                  </a:ext>
                </a:extLst>
              </p14:cNvPr>
              <p14:cNvContentPartPr/>
              <p14:nvPr/>
            </p14:nvContentPartPr>
            <p14:xfrm>
              <a:off x="443880" y="5805120"/>
              <a:ext cx="2441520" cy="36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B3534D7-633F-459D-9644-FA82A19035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5697120"/>
                <a:ext cx="254916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7C13F50-EA2C-4461-8569-6DB2EEA80812}"/>
                  </a:ext>
                </a:extLst>
              </p14:cNvPr>
              <p14:cNvContentPartPr/>
              <p14:nvPr/>
            </p14:nvContentPartPr>
            <p14:xfrm>
              <a:off x="3310920" y="5729160"/>
              <a:ext cx="1385640" cy="353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7C13F50-EA2C-4461-8569-6DB2EEA808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6920" y="5621160"/>
                <a:ext cx="14932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7A759C-8AC7-4E29-A51B-836CA7D086EF}"/>
                  </a:ext>
                </a:extLst>
              </p14:cNvPr>
              <p14:cNvContentPartPr/>
              <p14:nvPr/>
            </p14:nvContentPartPr>
            <p14:xfrm>
              <a:off x="5142960" y="5850840"/>
              <a:ext cx="2774160" cy="260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7A759C-8AC7-4E29-A51B-836CA7D086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9320" y="5743200"/>
                <a:ext cx="28818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04E6D2-0D7B-4698-A6D2-9E17939EF8CC}"/>
                  </a:ext>
                </a:extLst>
              </p14:cNvPr>
              <p14:cNvContentPartPr/>
              <p14:nvPr/>
            </p14:nvContentPartPr>
            <p14:xfrm>
              <a:off x="8622000" y="5757960"/>
              <a:ext cx="3449880" cy="644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04E6D2-0D7B-4698-A6D2-9E17939EF8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8360" y="5650320"/>
                <a:ext cx="355752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C322B09-B2EE-4EDF-998B-FAD33273A185}"/>
                  </a:ext>
                </a:extLst>
              </p14:cNvPr>
              <p14:cNvContentPartPr/>
              <p14:nvPr/>
            </p14:nvContentPartPr>
            <p14:xfrm>
              <a:off x="5464080" y="5583360"/>
              <a:ext cx="1303920" cy="452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C322B09-B2EE-4EDF-998B-FAD33273A1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10440" y="5475360"/>
                <a:ext cx="141156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5878E7-4B39-45BC-A2ED-C029FA13B526}"/>
                  </a:ext>
                </a:extLst>
              </p14:cNvPr>
              <p14:cNvContentPartPr/>
              <p14:nvPr/>
            </p14:nvContentPartPr>
            <p14:xfrm>
              <a:off x="6411240" y="6019320"/>
              <a:ext cx="850680" cy="236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5878E7-4B39-45BC-A2ED-C029FA13B5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7600" y="5911320"/>
                <a:ext cx="9583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292D7F8-7C29-4EAB-9D56-B286DDF81807}"/>
                  </a:ext>
                </a:extLst>
              </p14:cNvPr>
              <p14:cNvContentPartPr/>
              <p14:nvPr/>
            </p14:nvContentPartPr>
            <p14:xfrm>
              <a:off x="5958360" y="6093480"/>
              <a:ext cx="698760" cy="21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292D7F8-7C29-4EAB-9D56-B286DDF818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04360" y="5985840"/>
                <a:ext cx="806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CCAC839-5B33-4316-A9D1-61C3CF0F7904}"/>
                  </a:ext>
                </a:extLst>
              </p14:cNvPr>
              <p14:cNvContentPartPr/>
              <p14:nvPr/>
            </p14:nvContentPartPr>
            <p14:xfrm>
              <a:off x="3594600" y="5784960"/>
              <a:ext cx="884520" cy="478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CCAC839-5B33-4316-A9D1-61C3CF0F79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40600" y="5677320"/>
                <a:ext cx="99216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7FB6D48-C4DB-49CE-9819-6DB8EB45D09D}"/>
                  </a:ext>
                </a:extLst>
              </p14:cNvPr>
              <p14:cNvContentPartPr/>
              <p14:nvPr/>
            </p14:nvContentPartPr>
            <p14:xfrm>
              <a:off x="2498760" y="6034800"/>
              <a:ext cx="16668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7FB6D48-C4DB-49CE-9819-6DB8EB45D0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4760" y="5927160"/>
                <a:ext cx="27432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013849C-0E87-4064-BF34-CE4E816B6A85}"/>
              </a:ext>
            </a:extLst>
          </p:cNvPr>
          <p:cNvCxnSpPr/>
          <p:nvPr/>
        </p:nvCxnSpPr>
        <p:spPr>
          <a:xfrm rot="5400000">
            <a:off x="1062022" y="4435069"/>
            <a:ext cx="1430356" cy="2251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521D4812-3F7B-4478-8819-3AC10C72BFA5}"/>
              </a:ext>
            </a:extLst>
          </p:cNvPr>
          <p:cNvCxnSpPr/>
          <p:nvPr/>
        </p:nvCxnSpPr>
        <p:spPr>
          <a:xfrm rot="16200000" flipH="1">
            <a:off x="2434026" y="3980525"/>
            <a:ext cx="1750909" cy="14547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F09C7C8-9B4A-4423-B4F9-D674B8CC075C}"/>
              </a:ext>
            </a:extLst>
          </p:cNvPr>
          <p:cNvCxnSpPr/>
          <p:nvPr/>
        </p:nvCxnSpPr>
        <p:spPr>
          <a:xfrm>
            <a:off x="2665440" y="3847858"/>
            <a:ext cx="3657475" cy="1818302"/>
          </a:xfrm>
          <a:prstGeom prst="curvedConnector3">
            <a:avLst>
              <a:gd name="adj1" fmla="val 991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414F548C-F662-41B2-879F-1F8F3960EA6B}"/>
              </a:ext>
            </a:extLst>
          </p:cNvPr>
          <p:cNvCxnSpPr/>
          <p:nvPr/>
        </p:nvCxnSpPr>
        <p:spPr>
          <a:xfrm>
            <a:off x="2756595" y="3830607"/>
            <a:ext cx="7081481" cy="1841313"/>
          </a:xfrm>
          <a:prstGeom prst="curvedConnector3">
            <a:avLst>
              <a:gd name="adj1" fmla="val 1001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Graphical user interface&#10;&#10;Description automatically generated">
            <a:extLst>
              <a:ext uri="{FF2B5EF4-FFF2-40B4-BE49-F238E27FC236}">
                <a16:creationId xmlns:a16="http://schemas.microsoft.com/office/drawing/2014/main" id="{648C049A-2BCB-4D6D-9A25-DDB377C3D9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2568" y="3989523"/>
            <a:ext cx="2545896" cy="15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4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13913-DA6E-4C6C-A1C5-C4A4C1AF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78" y="1499860"/>
            <a:ext cx="10101767" cy="3032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3AC8A-7AE6-4CA2-9D75-73ADE272EE6F}"/>
              </a:ext>
            </a:extLst>
          </p:cNvPr>
          <p:cNvSpPr txBox="1"/>
          <p:nvPr/>
        </p:nvSpPr>
        <p:spPr>
          <a:xfrm>
            <a:off x="3000902" y="4826664"/>
            <a:ext cx="5732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Ra </a:t>
            </a:r>
            <a:r>
              <a:rPr lang="en-US" sz="3600" dirty="0" err="1"/>
              <a:t>đời</a:t>
            </a:r>
            <a:r>
              <a:rPr lang="en-US" sz="3600" dirty="0"/>
              <a:t>: 1991 -&gt; 2009: BTC</a:t>
            </a:r>
          </a:p>
        </p:txBody>
      </p:sp>
    </p:spTree>
    <p:extLst>
      <p:ext uri="{BB962C8B-B14F-4D97-AF65-F5344CB8AC3E}">
        <p14:creationId xmlns:p14="http://schemas.microsoft.com/office/powerpoint/2010/main" val="341558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62EEB-11C8-45B9-9D2F-54F9BD4B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91" y="1057149"/>
            <a:ext cx="7554194" cy="2412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E4BCD-21D4-4DD8-9FA2-0CAE3932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" y="3590420"/>
            <a:ext cx="6078855" cy="2675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8239B-23EA-44A9-B7DD-5D5A9F70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7" y="4928172"/>
            <a:ext cx="4391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6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62EEB-11C8-45B9-9D2F-54F9BD4B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91" y="1057149"/>
            <a:ext cx="7554194" cy="2412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E4BCD-21D4-4DD8-9FA2-0CAE3932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" y="3590420"/>
            <a:ext cx="6078855" cy="2675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8239B-23EA-44A9-B7DD-5D5A9F70C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7" y="4928172"/>
            <a:ext cx="43910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56736-BF26-47DA-A8E8-AA183D4A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82" y="1444942"/>
            <a:ext cx="3674648" cy="1145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6CD61-3739-4003-B93C-4313B287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982" y="2924969"/>
            <a:ext cx="2838450" cy="1419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70750F-9B93-4165-8436-F4AB028D8BEA}"/>
              </a:ext>
            </a:extLst>
          </p:cNvPr>
          <p:cNvSpPr txBox="1"/>
          <p:nvPr/>
        </p:nvSpPr>
        <p:spPr>
          <a:xfrm>
            <a:off x="5181600" y="1602372"/>
            <a:ext cx="2428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askerville Old Face" panose="02020602080505020303" pitchFamily="18" charset="0"/>
              </a:rPr>
              <a:t>Hàm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băm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mã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hóa</a:t>
            </a:r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400" dirty="0">
                <a:latin typeface="Baskerville Old Face" panose="02020602080505020303" pitchFamily="18" charset="0"/>
              </a:rPr>
              <a:t>unique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AC743-E04C-4CD1-AB21-5E3146E4C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438" y="2650171"/>
            <a:ext cx="5811774" cy="35356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81BBA-08FC-4738-9E47-B4BE180404A1}"/>
              </a:ext>
            </a:extLst>
          </p:cNvPr>
          <p:cNvSpPr txBox="1"/>
          <p:nvPr/>
        </p:nvSpPr>
        <p:spPr>
          <a:xfrm>
            <a:off x="1188720" y="5120670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Danh</a:t>
            </a:r>
            <a:r>
              <a:rPr lang="en-US" sz="3200" dirty="0"/>
              <a:t> </a:t>
            </a:r>
            <a:r>
              <a:rPr lang="en-US" sz="3200" dirty="0" err="1"/>
              <a:t>sách</a:t>
            </a:r>
            <a:r>
              <a:rPr lang="en-US" sz="3200" dirty="0"/>
              <a:t> </a:t>
            </a:r>
            <a:r>
              <a:rPr lang="en-US" sz="3200" dirty="0" err="1"/>
              <a:t>liên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324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751064A-9555-4EB5-8544-781A7F8C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64" y="1606416"/>
            <a:ext cx="6385960" cy="2621802"/>
          </a:xfrm>
          <a:prstGeom prst="rect">
            <a:avLst/>
          </a:prstGeom>
        </p:spPr>
      </p:pic>
      <p:sp>
        <p:nvSpPr>
          <p:cNvPr id="204" name="Google Shape;204;g8e6a01cd38_2_105"/>
          <p:cNvSpPr txBox="1">
            <a:spLocks noGrp="1"/>
          </p:cNvSpPr>
          <p:nvPr>
            <p:ph type="title"/>
          </p:nvPr>
        </p:nvSpPr>
        <p:spPr>
          <a:xfrm>
            <a:off x="2071688" y="319088"/>
            <a:ext cx="71628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dirty="0"/>
              <a:t>BLOCKCHAIN</a:t>
            </a:r>
            <a:endParaRPr sz="2800" dirty="0"/>
          </a:p>
        </p:txBody>
      </p:sp>
      <p:sp>
        <p:nvSpPr>
          <p:cNvPr id="206" name="Google Shape;206;g8e6a01cd38_2_105"/>
          <p:cNvSpPr txBox="1">
            <a:spLocks noGrp="1"/>
          </p:cNvSpPr>
          <p:nvPr>
            <p:ph type="sldNum" idx="12"/>
          </p:nvPr>
        </p:nvSpPr>
        <p:spPr>
          <a:xfrm>
            <a:off x="5181600" y="6386514"/>
            <a:ext cx="2133600" cy="21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ts val="1000"/>
              </a:pPr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4A9A2-6526-4FEF-84A7-899A9A4FC303}"/>
              </a:ext>
            </a:extLst>
          </p:cNvPr>
          <p:cNvSpPr txBox="1"/>
          <p:nvPr/>
        </p:nvSpPr>
        <p:spPr>
          <a:xfrm>
            <a:off x="761048" y="1203960"/>
            <a:ext cx="363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POW – Proof of 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ABD319-B852-4A0A-B89B-EA91327F9A7B}"/>
                  </a:ext>
                </a:extLst>
              </p14:cNvPr>
              <p14:cNvContentPartPr/>
              <p14:nvPr/>
            </p14:nvContentPartPr>
            <p14:xfrm>
              <a:off x="1325760" y="15080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ABD319-B852-4A0A-B89B-EA91327F9A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760" y="14004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F01CBC-6ECB-478C-911B-87F7F04CBFEA}"/>
                  </a:ext>
                </a:extLst>
              </p14:cNvPr>
              <p14:cNvContentPartPr/>
              <p14:nvPr/>
            </p14:nvContentPartPr>
            <p14:xfrm>
              <a:off x="344400" y="1156320"/>
              <a:ext cx="4103280" cy="52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F01CBC-6ECB-478C-911B-87F7F04CBF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760" y="1048320"/>
                <a:ext cx="4210920" cy="736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B088D6-B71D-43E2-BBE3-79ACF4F8C8DC}"/>
              </a:ext>
            </a:extLst>
          </p:cNvPr>
          <p:cNvSpPr txBox="1"/>
          <p:nvPr/>
        </p:nvSpPr>
        <p:spPr>
          <a:xfrm>
            <a:off x="7689862" y="1156320"/>
            <a:ext cx="2462534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Miner –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Đóng</a:t>
            </a:r>
            <a:r>
              <a:rPr lang="en-US" sz="2400" dirty="0"/>
              <a:t> block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Nhận</a:t>
            </a:r>
            <a:r>
              <a:rPr lang="en-US" sz="2400" dirty="0"/>
              <a:t> Reward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D9974E-B58D-4DEF-A1EC-1AEFB884181D}"/>
              </a:ext>
            </a:extLst>
          </p:cNvPr>
          <p:cNvSpPr txBox="1"/>
          <p:nvPr/>
        </p:nvSpPr>
        <p:spPr>
          <a:xfrm>
            <a:off x="7315200" y="2896329"/>
            <a:ext cx="4203395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SemiLight" panose="020B0502040204020203" pitchFamily="34" charset="0"/>
              </a:rPr>
              <a:t>BITCOIN 	-&gt; 	SHA256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Light" panose="020B0502040204020203" pitchFamily="34" charset="0"/>
              </a:rPr>
              <a:t>ETH 		-&gt; 	ETHASH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AA5F58-368D-40C8-83C3-F9277D9EDD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1" y="4384847"/>
            <a:ext cx="2406960" cy="201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363411-4351-4925-9046-6BAE0486F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471" y="4169277"/>
            <a:ext cx="3402002" cy="2269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C46B09-78F3-413F-BB33-C67487EA3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8674" y="4384847"/>
            <a:ext cx="3377812" cy="2054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70B371-1259-42ED-8DA8-D1327F4A49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1832" y="5044440"/>
            <a:ext cx="2580063" cy="13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2580"/>
      </p:ext>
    </p:extLst>
  </p:cSld>
  <p:clrMapOvr>
    <a:masterClrMapping/>
  </p:clrMapOvr>
</p:sld>
</file>

<file path=ppt/theme/theme1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287</Words>
  <Application>Microsoft Macintosh PowerPoint</Application>
  <PresentationFormat>Widescreen</PresentationFormat>
  <Paragraphs>96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Algerian</vt:lpstr>
      <vt:lpstr>Arial</vt:lpstr>
      <vt:lpstr>Bahnschrift SemiLight</vt:lpstr>
      <vt:lpstr>Baskerville Old Face</vt:lpstr>
      <vt:lpstr>Noto Sans Symbols</vt:lpstr>
      <vt:lpstr>Verdana</vt:lpstr>
      <vt:lpstr>134TGp_report_diagram</vt:lpstr>
      <vt:lpstr>134TGp_report_diagram</vt:lpstr>
      <vt:lpstr>Photoshop.Image.6</vt:lpstr>
      <vt:lpstr>CHUYÊN ĐỀ MOBILE &amp; PERVASIVE COMPUTING</vt:lpstr>
      <vt:lpstr>OUTLINE</vt:lpstr>
      <vt:lpstr>BITCOIN</vt:lpstr>
      <vt:lpstr>Giá Trị của Bitcoin</vt:lpstr>
      <vt:lpstr>BLOCKCHAIN</vt:lpstr>
      <vt:lpstr>BLOCKCHAIN</vt:lpstr>
      <vt:lpstr>BLOCKCHAIN</vt:lpstr>
      <vt:lpstr>BLOCKCHAIN</vt:lpstr>
      <vt:lpstr>BLOCKCHAIN</vt:lpstr>
      <vt:lpstr>BLOCKCHAIN</vt:lpstr>
      <vt:lpstr>BLOCKCHAIN</vt:lpstr>
      <vt:lpstr>CEFI &amp; DEFI</vt:lpstr>
      <vt:lpstr>CEFI &amp; DEFI</vt:lpstr>
      <vt:lpstr>CEFI &amp; DEFI</vt:lpstr>
      <vt:lpstr>CEFI &amp; DEFI</vt:lpstr>
      <vt:lpstr>CEFI &amp; DEFI</vt:lpstr>
      <vt:lpstr>CEFI &amp; DEFI</vt:lpstr>
      <vt:lpstr>CEFI &amp; DEFI</vt:lpstr>
      <vt:lpstr>CEFI &amp; DEFI</vt:lpstr>
      <vt:lpstr>CEFI &amp; DEFI</vt:lpstr>
      <vt:lpstr>CEFI &amp; DEFI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TRÊN  THIẾT BỊ DI ĐỘNG</dc:title>
  <dc:creator>Tran Minh Triet</dc:creator>
  <cp:lastModifiedBy>Huỳnh Tuấn Anh</cp:lastModifiedBy>
  <cp:revision>103</cp:revision>
  <cp:lastPrinted>2024-02-26T01:49:39Z</cp:lastPrinted>
  <dcterms:created xsi:type="dcterms:W3CDTF">2006-05-28T09:28:45Z</dcterms:created>
  <dcterms:modified xsi:type="dcterms:W3CDTF">2024-02-26T02:05:12Z</dcterms:modified>
</cp:coreProperties>
</file>